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422" r:id="rId2"/>
    <p:sldId id="1448" r:id="rId3"/>
    <p:sldId id="1423" r:id="rId4"/>
    <p:sldId id="1430" r:id="rId5"/>
    <p:sldId id="256" r:id="rId6"/>
    <p:sldId id="1525" r:id="rId7"/>
    <p:sldId id="1447" r:id="rId8"/>
    <p:sldId id="257" r:id="rId9"/>
    <p:sldId id="144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0000"/>
    <a:srgbClr val="8CC026"/>
    <a:srgbClr val="FFAA19"/>
    <a:srgbClr val="14AFE7"/>
    <a:srgbClr val="E71D2A"/>
    <a:srgbClr val="FFE23D"/>
    <a:srgbClr val="EC6315"/>
    <a:srgbClr val="7BA820"/>
    <a:srgbClr val="455E12"/>
    <a:srgbClr val="FDE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3" autoAdjust="0"/>
    <p:restoredTop sz="94660"/>
  </p:normalViewPr>
  <p:slideViewPr>
    <p:cSldViewPr snapToGrid="0">
      <p:cViewPr>
        <p:scale>
          <a:sx n="75" d="100"/>
          <a:sy n="75" d="100"/>
        </p:scale>
        <p:origin x="54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5F7126-B822-41AE-892A-5785A88118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9FC90-499A-4ED1-BDAE-456DC3E3FD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87B3B-DE26-4C93-8722-1BA7A82C69F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35687-B789-44CD-BDCB-64F27E5144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C9B16-5263-468F-9A66-0471384068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F30F-227B-4DE2-B37C-EF4C37970A5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31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6T10:22:31.568"/>
    </inkml:context>
    <inkml:brush xml:id="br0">
      <inkml:brushProperty name="width" value="0.1" units="cm"/>
      <inkml:brushProperty name="height" value="0.6" units="cm"/>
      <inkml:brushProperty name="color" value="#333333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6T10:24:36.08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 99,'0'-6,"0"-8,-6-1,-2-5,-6 2,-6 3,-6 5,2 9,4 12,0 3,4 6,4 5,4-1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6T10:24:41.36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1 477,'63'2,"-41"0,0-1,0-1,0-1,0-1,35-7,-55 8,0 1,0-1,1 1,-1-1,0 0,0 0,0 0,0 0,0 0,0 0,0-1,0 1,0-1,-1 1,1-1,-1 0,1 1,-1-1,1 0,-1 0,0 0,0 0,0 0,0-1,-1 1,1 0,0 0,-1-1,1 1,-1 0,0 0,0-5,-1 2,0 0,-1 1,0-1,0 1,0 0,0-1,0 1,-1 0,0 0,0 0,0 1,0-1,-1 1,-6-6,-7-3,1-2,0 0,1-1,0-1,1 0,1-1,0 0,2-1,-16-31,-20-88,38 116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6T10:23:38.37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6T10:23:52.48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4304 7713,'0'11,"1"-1,0 1,1 0,0 0,1-1,0 1,1-1,0 0,0 0,1 0,0-1,1 0,0 0,0 0,1-1,1 0,-1 0,1 0,0-1,1 0,18 10,-9-6,1-1,0-2,1 0,-1 0,2-2,-1-1,1 0,-1-2,1 0,30 0,-43-4,0 0,0 0,0-1,-1 0,1 0,-1 0,1-1,-1-1,0 1,0-1,0 0,-1-1,0 1,1-1,-1 0,-1-1,1 0,-1 0,0 0,-1 0,1-1,-1 0,0 0,-1 0,4-11,-3 10,-2 1,1 0,-1-1,0 1,-1-1,0 0,0 0,-1 1,0-1,0 0,0 0,-1 0,-1 1,1-1,-1 1,0-1,-1 1,0-1,0 1,-1 0,0 1,0-1,0 1,-1-1,0 1,-6-6,-17-11,-2 1,0 1,-1 2,-1 1,-1 1,0 2,-1 2,-1 0,0 3,-55-10,13 9,-1 3,0 3,-153 12,195-2,-1 1,1 2,0 2,1 1,0 2,1 1,0 2,-35 22,17-11,0-2,-1-3,-1-2,-1-2,-1-3,-1-2,1-3,-2-2,-99 1,138-10,1 0,0-1,0 0,0-2,0 0,1-1,-1-1,-25-13,33 15,-6-2,2 0,-1-1,1-1,0 0,0 0,1-2,0 0,1 0,-19-21,-10-27,27 36,-1 1,0 1,-1 0,-2 1,0 1,-36-29,14 22,-1 1,-1 3,-1 1,-1 2,0 2,-65-15,38 17,-1 4,0 2,-106 3,-183 8,357-4,-1 1,1 0,0 0,0 1,0-1,0 1,0 0,-5 2,9-3,-1 0,1 1,0-1,-1 0,1 0,0 1,0-1,-1 0,1 0,0 1,0-1,0 0,-1 1,1-1,0 0,0 1,0-1,0 1,0-1,0 0,-1 1,1-1,0 1,0-1,0 0,0 1,1-1,-1 0,0 1,0-1,0 1,0 0,18 20,-3-8,0-1,2 0,-1-2,1 0,20 8,97 35,-110-44,63 20,175 35,-200-54,0-2,1-4,112-5,-149-2,0-2,0 0,0-1,-1-2,0 0,0-2,-1-1,0-1,-1 0,-1-2,27-21,-22 17,0 1,1 2,52-21,100-25,27-12,-139 43,2 3,124-31,-190 57,7-1,0 0,0 0,-1-1,1-1,0 0,-1 0,0-1,0 0,-1-1,14-9,-23 14,1 0,0 1,0-1,0 0,0 0,-1 0,1 0,0 0,-1 0,1 0,-1 0,1 0,-1 0,1 0,-1 0,0 0,1-1,-1 1,0 0,0 0,0 0,0 0,0 0,0-1,0 1,-1 0,1 0,0 0,-1 0,0-2,-1 1,0-1,0 1,0 0,0 0,-1 0,1 0,0 1,-1-1,0 1,1-1,-6-1,-9-3,-1 1,1 1,-21-3,-35-2,-1 3,-141 8,151 8,62-10,0 1,0-1,0 1,0-1,0 1,0 0,0-1,0 1,0 0,0 1,0-1,0 0,1 0,-1 1,0-1,1 1,-1-1,1 1,0 0,-1 0,1 0,0-1,0 1,-1 4,2-6,0 1,0-1,0 1,0-1,0 1,0-1,1 1,-1-1,0 1,0-1,0 1,1-1,-1 1,0-1,1 1,-1-1,0 1,1-1,-1 0,0 1,1-1,-1 0,1 1,-1-1,1 0,-1 0,1 1,-1-1,1 0,-1 0,2 0,24 2,22-10,-33 3,0-1,0-1,0 0,-1 0,0-2,-1 0,0 0,0-1,-1-1,0 0,0-1,13-18,-4 2,-1-1,-1-1,-2-1,22-54,-34 73,0 0,-1-1,0 1,-1-1,2-18,-5 26,0-1,0 0,-1 1,1-1,-1 1,-1-1,1 1,-1-1,0 1,0 0,0 0,-1 0,1 0,-1 0,-5-6,-10-9,-1 1,0 1,-1 1,-1 0,-1 2,0 0,-1 2,-26-12,-3 1,-2 3,-94-25,10 18,123 26,0 0,1 2,-1-1,1 2,-1 0,0 1,-17 4,29-5,0 0,1-1,-1 1,0 0,1 0,-1 1,1-1,0 0,-1 1,1-1,0 1,0 0,0 0,0 0,0 0,0 0,0 0,1 1,-1-1,1 1,0-1,0 1,0-1,0 1,0-1,0 1,1 0,-1 0,1-1,0 1,0 0,0 4,1-1,0 0,1 0,0 0,0-1,0 1,0 0,1-1,0 0,0 0,1 0,-1 0,1 0,7 7,2-1,0-1,1 0,0-1,1-1,0 0,0-1,0 0,32 8,-23-9,1-1,0-1,0-1,1-1,30-2,-52 0,0 0,0-1,0 1,-1-1,1 0,0 0,0 0,-1-1,6-2,-8 4,-1-1,1 1,-1 0,1-1,-1 1,0-1,1 1,-1 0,0-1,1 1,-1-1,0 1,1-1,-1 1,0-1,0 1,0-1,0 0,1 1,-1-1,0 1,0-1,0 1,0-1,0 0,-1-1,0 1,1-1,-1 1,0-1,0 1,0 0,0-1,0 1,0 0,0 0,0 0,-1 0,-1-2,-10-5,1 1,-2 0,1 1,-1 0,0 1,0 1,0 0,-19-3,-123-9,145 15,0 0,0 0,0 1,-1 1,1 0,0 0,0 1,0 0,0 1,-20 8,31-11,-1 0,1 0,-1 1,1-1,-1 0,1 0,-1 0,1 1,0-1,-1 0,1 0,-1 1,1-1,0 0,-1 1,1-1,0 1,-1-1,1 0,0 1,-1-1,1 1,0-1,0 1,0-1,0 1,-1-1,1 1,0-1,0 1,0-1,0 1,0 0,17 3,31-8,-27 0,-1-1,0-1,0-1,-1 0,0-2,0 0,-1-1,0-1,-1 0,22-20,-32 26,-1-1,-1 0,1 0,-1 0,0 0,0-1,-1 0,0 0,0 0,-1 0,1-1,-2 0,1 1,-1-1,0 0,-1 0,0 0,0 0,-1-1,0 1,0 0,-1 0,0 0,0 0,-1 0,0 0,-1 0,1 1,-6-10,-2 0,-1 0,0 0,-1 1,-1 1,-1 0,0 1,-1 0,0 2,-1-1,0 2,-1 0,0 1,-1 1,-21-8,21 12,0 1,-1 1,1 0,-1 2,1 0,-33 3,49-6,3 4,-1-1,0 1,0-1,0 1,0-1,0 0,0 1,0-1,0 1,0-1,0 0,0 1,0-1,0 1,0-1,0 1,-1-1,1 0,0 1,0-1,-1 1,1-1,0 1,-1-1,1 1,0-1,-1 1,1 0,-1-1,1 1,-1 0,1-1,-1 1,1 0,-1-1,1 1,-1 0,0 0,1 0,-1-1,1 1,-1 0,1 0,-1 0,0 0,1 0,-1 0,1 0,-2 1,-3-3,0 1,-1 0,1 1,0-1,-1 1,1 0,-1 0,1 1,0 0,-1 0,1 0,0 0,0 1,0 0,0 0,0 0,0 1,1-1,-1 1,1 0,-1 1,1-1,0 1,-6 7,4-3,1 0,0 1,0 0,0 0,1 0,1 1,0-1,0 1,1 0,0 0,0 0,0 16,2-3,0 1,1-1,2 1,8 39,-7-50,0 0,0-1,1 1,1-1,0 0,1-1,0 1,0-1,1-1,10 11,9 6,0-2,2-1,53 34,-68-49,0-1,1-1,0 0,0-1,1-1,-1 0,1-1,0-1,1-1,28 2,-108-2,-112 18,139-13,-92 20,-1-6,-140 4,254-24,9-2,0 1,0 0,0 0,0 1,0 0,0 0,-11 4,17-5,0 0,0 1,-1-1,1 0,0 1,0-1,0 0,0 1,-1-1,1 1,0-1,0 0,0 1,0-1,0 1,0-1,0 0,0 1,0-1,0 1,0-1,1 0,-1 1,0-1,0 1,0-1,0 0,1 1,-1-1,0 0,0 1,1-1,-1 0,0 0,0 1,1-1,-1 0,0 0,1 1,-1-1,0 0,1 0,-1 0,1 1,-1-1,0 0,1 0,-1 0,0 0,1 0,0 0,23 11,45 8,1-3,0-2,1-4,136 1,-198-10,1-1,-1 0,1 0,0 0,12-4,-18 3,-1 0,1 0,-1 0,1-1,-1 0,0 1,1-1,-1-1,0 1,0 0,-1-1,1 1,0-1,-1 0,3-4,7-12,-2-1,0 0,-1 0,-2-1,0 0,0 0,3-29,16-160,-26 208,4-49,-1-1,-3 0,-2 0,-3 0,-21-97,22 134,-2 1,0 0,0 1,-1-1,-1 1,0 0,-1 1,0 0,-1 1,0 0,-1 0,0 1,-22-16,14 13,-2 1,1 1,-1 0,-1 1,1 2,-2 0,1 1,-27-4,45 10,0 0,0 1,1-1,-1 1,0 0,0 0,0 0,0 0,1 1,-1-1,0 1,0 0,1 0,-1 1,1-1,-1 1,1 0,-1 0,1 0,-5 4,3 0,1-1,0 1,0 1,0-1,1 0,0 1,1 0,-1-1,1 1,-2 13,-2 17,1 1,1 0,3 0,1 0,1 0,3 0,1 0,1 0,3-1,1 0,1-1,2 0,2-1,22 40,-28-61,0 0,1-1,0 0,1-1,1 0,0 0,0-1,1-1,1 0,0-1,0 0,26 10,5-1,1-3,91 18,-136-33,-1 0,1 0,-1 0,1 0,-1 0,1 0,-1 0,1 0,-1 0,1 0,-1 0,1 0,-1 0,1 0,-1 0,0 1,1-1,-1 0,1 0,-1 1,1-1,-1 0,0 1,1-1,-1 0,1 1,-1-1,0 0,0 1,1-1,-1 1,0-1,0 1,1-1,-1 1,0-1,0 1,0-1,0 1,0-1,0 1,0-1,0 1,0-1,0 1,0-1,0 1,0-1,0 1,0-1,0 1,-1-1,1 0,0 1,0-1,-1 1,1-1,0 1,-1-1,1 0,0 1,-1-1,1 0,-1 1,-30 20,5-10,-1-1,-34 9,-11 3,-1 1,42-14,0 1,-43 21,72-30,0 0,0 0,0 0,0 0,1 0,-1 0,0 0,1 1,-1-1,1 1,0-1,-1 1,1 0,0-1,0 1,0 0,0 0,-1 2,2-3,0 1,0-1,0 1,1-1,-1 1,0-1,0 1,1-1,-1 0,1 1,-1-1,1 0,0 1,-1-1,1 0,0 0,0 0,0 1,2 0,6 6,0 0,1-1,0 0,22 10,-26-14,230 109,-216-102,-48-11,-684-94,403 48,209 32,-15-4,-1 5,-156 2,269 13,15 0,37 4,-11-2,472 63,-7 0,-471-63,55 5,-80-7,0-1,1 0,-1-1,0 0,0 0,0-1,0 0,12-4,-18 6,1-1,-1 1,0-1,0 0,1 1,-1-1,0 0,0 0,0 0,0 0,0 0,0 0,0 0,0 0,0 0,0 0,-1 0,1-1,0 1,-1 0,1-1,-1 1,0 0,1-1,-1 1,0-2,0 1,-1 0,1 0,-1 0,0 1,0-1,0 0,0 0,0 1,0-1,0 0,-1 1,1-1,-1 1,1 0,-3-3,-5-2,1 1,-1-1,0 1,0 1,-17-6,5 3,13 4,11 2,163 32,-100-17,2-2,122 5,-187-17,0 0,0 0,0 0,0 0,0 0,0-1,0 1,0-1,0 0,0 0,0 0,0 0,0-1,0 1,-1-1,1 0,3-2,-5 2,-1-1,1 1,0 0,-1-1,1 1,-1 0,1-1,-1 1,0-1,0 1,0-1,-1 1,1 0,-1-1,1 1,-1-1,0 1,1 0,-1 0,-1-1,1 1,0 0,0 0,-2-2,-23-38,-1 0,-2 2,-2 1,-2 2,-57-53,-206-150,257 211,-55-44,-4 5,-2 4,-202-94,285 151,-71-25,82 30,0 1,0-1,0 1,0 1,0-1,0 1,-1 0,1 0,0 1,0 0,-9 2,14-3,0 1,0-1,0 0,1 1,-1-1,0 1,0-1,1 1,-1-1,0 1,1-1,-1 1,1 0,-1-1,1 1,-1 0,1-1,-1 1,1 0,0 0,-1-1,1 1,0 0,0 0,0 0,-1-1,1 1,0 0,0 0,0 0,0 0,0-1,1 1,-1 0,0 0,0 0,0 0,1-1,0 3,21 33,-18-31,61 76,4-3,153 134,-165-164,1-2,3-2,1-3,2-3,2-3,1-3,2-2,1-4,1-3,0-3,103 15,-81-23,1-5,1-3,121-12,-199 4,-19-2,-33-8,28 11,-661-221,643 215,-106-34,-228-44,313 83,32 11,14-6,0-1,0 1,0 0,0 0,1 0,-1 0,0-1,0 1,1 0,-1 0,0 0,1-1,-1 1,1 0,-1-1,1 1,-1 0,1-1,-1 1,1 0,0-1,0 1,13 12,0-2,1 1,0-2,1 0,23 10,94 38,-76-36,-57-22,8 4,-1 0,1-1,0 0,0-1,0 0,1 0,-1 0,0-1,1-1,11 0,-19 1,-1-1,1 0,-1 0,1 0,-1 0,0 0,1 0,-1 0,1 0,-1 0,1 0,-1-1,1 1,-1 0,1 0,-1 0,0 0,1-1,-1 1,1 0,-1 0,0-1,1 1,-1 0,0-1,1 1,-1 0,0-1,0 1,1-1,-1 1,0 0,0-1,0 1,0-1,1 1,-1-1,0 1,0-1,0 1,0-1,0 1,0 0,0-1,0 1,0-1,0 1,-1-1,1 1,0-1,0 1,0 0,0-1,-1 1,1-1,0 1,0 0,-1-1,1 1,0 0,-1-1,1 1,-1-1,-25-19,5 9,0 2,0 0,-37-9,45 14,0 1,-1 1,0 0,1 1,-1 0,0 1,-20 3,32-3,0 0,0 1,1-1,-1 0,0 1,0 0,0-1,0 1,0 0,1 0,-1 0,0 0,1 0,-1 0,1 1,-1-1,1 1,-3 2,4-3,-1 1,1-1,0 0,0 1,0-1,-1 0,1 1,1-1,-1 0,0 1,0-1,0 0,1 1,-1-1,1 0,-1 0,1 1,-1-1,1 0,1 2,6 7,0-1,0 0,1 0,0-1,11 8,77 56,3-6,3-3,3-5,2-5,2-5,142 43,-198-76,87 15,-138-29,42 1,-44-2,-1 0,1 0,-1 0,1 0,-1-1,1 1,-1 0,1 0,-1 0,1-1,-1 1,1 0,-1 0,1-1,-1 1,0 0,1-1,-1 1,0-1,1 1,-1 0,0-1,1 1,-1-1,0 1,0-1,1 0,-1 0,-1-1,1 1,0-1,-1 1,1 0,-1-1,1 1,-1 0,0-1,1 1,-1 0,0 0,0 0,0-1,-2 0,-25-27,-2 2,-40-29,-3-3,-696-665,366 329,177 194,190 173,0 2,-2 2,-1 1,-65-28,91 46,-1 1,1-1,-1 2,0 0,1 1,-1 0,-16 0,28 2,-1 0,1 0,0 0,0 1,0-1,0 0,0 1,0-1,0 1,0 0,0 0,0 0,0 0,0 0,0 0,1 0,-3 2,3-1,0 1,0-1,0 0,0 0,0 0,0 1,1-1,-1 0,1 1,0-1,0 1,0-1,0 0,0 1,0-1,1 0,0 4,5 23,2-1,1 0,1-1,1 1,2-2,18 31,108 149,-136-202,33 46,3-1,2-2,64 57,-87-88,1-1,0 0,1-1,1-2,0 0,1-1,0-1,1-1,0-1,0-1,41 6,-58-12,-1 0,1-1,-1 0,1 0,-1 0,0-1,1 0,-1 0,0 0,1 0,-1-1,0 0,0 0,0-1,0 1,-1-1,1 0,4-4,-3 0,0 1,-1 0,0-1,-1 0,1 0,-1-1,-1 1,0-1,0 0,0 0,2-10,0-11,0 1,-2-1,-1 0,-2 0,0 0,-2 1,-2-1,0 0,-2 1,-1 0,-1 0,-1 1,-20-40,18 49,0 0,-2 0,0 1,-1 0,-1 1,0 1,-1 1,-1 0,0 1,-1 0,-35-17,-2 3,0 3,-117-34,97 37,0 3,-2 3,1 4,-2 3,1 3,-114 8,165 0,-49 11,69-13,0 1,0 0,0 1,0-1,0 1,0 1,1-1,0 1,0 0,0 0,0 0,-7 9,10-12,1 1,0 0,0 0,0 0,0-1,0 1,1 0,-1 0,0 0,1 0,-1 0,1 0,0 1,0-1,0 0,0 0,0 0,0 0,1 0,-1 0,1 0,-1 0,1 0,0 0,0 0,0 0,0-1,0 1,0 0,0 0,0-1,1 1,-1-1,1 1,-1-1,3 2,6 5,1 0,0-1,0 0,18 7,9 4,0-3,2-1,-1-2,2-1,0-3,0-1,46 2,-52-8,1-1,-1-1,0-3,0 0,0-3,0-1,-1-1,58-24,-45 12,75-47,-109 60,-1-1,1 0,-1-1,-1 0,0-1,-1 0,0-1,0 0,-2 0,11-18,-18 28,0-1,0 0,0 1,0-1,0 0,0 1,-1-1,1 0,-1 0,0 0,1 0,-1 1,-1-1,1 0,0 0,-1 0,0 0,1 1,-1-1,0 0,-3-4,2 3,-1 1,0-1,-1 1,1-1,-1 1,1 0,-1 0,0 1,0-1,-1 1,-7-4,-10-1,-1 0,1 1,-1 1,-26-1,48 6,-30-4,0 1,0 2,1 1,-41 5,60-4,-1 1,1 1,0 0,0 0,0 1,0 1,1 0,0 0,0 1,0 0,1 1,0 0,0 0,0 1,-7 8,-2 9,1 1,1 0,1 1,1 0,2 1,-11 34,6-8,3 0,-11 84,22-113,1-1,1 1,1-1,1 1,1 0,9 40,-6-49,0-1,0 0,1-1,1 1,0-1,1-1,1 1,0-1,1-1,0 0,17 16,6 0,2-1,0-2,2-2,0 0,61 24,-46-25,0-3,2-3,100 19,-134-32,1 0,-1-1,1-1,-1-1,1-1,0 0,-1-2,0 0,0-2,0 0,0-1,-1-1,0-1,0 0,-1-2,0 0,0-1,29-24,-12 1,-2 0,-1-2,-1-2,-3-1,-1-1,-2-1,-1-1,-3-1,-1-1,-2-1,13-54,-25 76,-2-1,0 1,-2-1,0 0,-1 0,-2 1,-1-1,0 0,-2 0,-8-29,3 25,-2 0,0 1,-2 1,-1 0,-1 0,-1 1,-30-35,7 18,-2 1,-2 2,-2 3,-1 1,-2 2,-1 2,-2 2,-59-24,-15 2,-2 5,-198-44,147 54,-245-17,401 52,-41-5,0 3,-104 9,161-5,0 0,-1 0,1 1,0-1,0 2,-7 2,12-4,0-1,0 0,0 1,0-1,1 1,-1 0,0-1,0 1,1 0,-1-1,0 1,1 0,-1 0,0-1,1 1,0 0,-1 0,1 0,-1 0,1 0,0 0,-1 0,1 0,0 0,0 0,0 0,0 0,0 0,0 0,0 0,0 0,1 0,-1 0,0 0,0 0,1-1,-1 1,1 0,-1 0,1 0,-1 0,1 0,-1-1,1 1,0 0,-1 0,2 0,7 8,-1-1,1 0,1-1,-1 0,1-1,1 1,12 4,86 33,-76-32,216 70,-199-68,1-3,1-2,53 2,-95-10,0-1,1 0,-1 0,0-1,0 0,0-1,0 0,-1-1,1 0,0 0,-1-1,0 0,0-1,0 0,-1 0,1-1,-1 0,-1 0,1-1,9-11,3-8,-2 0,0-2,-1 0,-2-1,-1-1,-2 0,0-1,-2 0,-2 0,-1-1,-1 0,2-47,-8 69,0 1,-1-1,-1 0,0 0,0 1,-1-1,0 1,-1 0,0 0,0 0,-1 0,0 1,0 0,-1 0,0 0,-1 1,0 0,0 0,0 0,-1 1,-9-6,-14-8,-1 1,-1 2,0 1,-49-16,0 4,-166-34,190 53,-1 1,0 4,-108 5,138 1,1 2,-1 1,-52 17,69-18,0 1,1 0,-1 1,1 0,0 1,0 0,1 1,0 0,1 0,-16 18,23-23,0-1,0 1,0-1,1 1,-1 0,1-1,0 1,0 0,0 0,0 0,1 0,-1 0,1 0,-1 0,1 0,0 0,0 0,1 0,-1 0,1 0,-1 0,1 0,0 0,0 0,0-1,0 1,1 0,1 2,4 5,0-1,1 0,0 0,1-1,-1 0,13 9,21 13,1-2,1-2,2-1,0-3,62 21,-43-22,2-2,0-3,101 10,-146-24,1-1,-1 0,0-2,31-4,-42 3,-1 0,0-1,0-1,0 1,0-2,-1 1,1-1,-1-1,0 0,-1 0,10-9,-2 0,-1-1,0-1,-1 0,-1-1,-1-1,0 0,-2 0,0-1,-1-1,-1 1,-1-1,8-40,-14 52,-1 0,0 0,0 0,-1 1,0-1,0 0,-1 0,0 1,-1 0,0-1,0 1,-1 0,0 0,0 0,-1 1,0 0,0 0,0 0,-1 0,0 1,-1 0,-9-7,-2-1,-1 0,-1 1,0 1,0 1,-1 1,-1 1,-30-9,52 18,-63-14,59 13,1 0,-1 1,1 0,-1 0,1 0,0 0,-1 0,1 1,-1-1,1 1,0 0,-1 0,1 1,0-1,-6 4,9-5,-1 1,1-1,-1 1,1-1,-1 1,1-1,0 1,-1 0,1-1,0 1,-1 0,1-1,0 1,0 0,0-1,0 1,0 0,0-1,0 1,0 0,0-1,0 1,0 0,0 0,0-1,0 1,1 0,-1-1,0 1,1-1,-1 1,0 0,1-1,-1 1,1-1,-1 1,1-1,-1 1,1-1,-1 1,1-1,-1 1,2-1,29 19,-15-14,1 0,0-1,-1-1,2 0,-1-2,0 0,0 0,1-2,-1 0,0-1,25-6,-31 5,-1 0,0 0,0-1,0 0,-1-1,1 0,-1 0,0-1,-1-1,0 1,1-1,-2-1,1 1,-1-1,-1-1,1 1,-1-1,-1 0,9-17,-11 18,0 0,0 0,-1 0,0 0,-1 0,1 0,-1 0,-1-1,0 1,0 0,0 0,-1-1,-1 1,1 0,-1 0,-4-10,1 8,0 1,-1-1,0 1,0 0,-1 1,0 0,-1 0,0 0,0 1,0 0,-1 1,-14-8,-25-14,-1 3,-1 2,-89-28,-171-24,290 72,-115-17,120 19,0 1,-1 0,1 1,0 1,0 0,-25 7,37-8,0 0,-1 1,1-1,0 1,0-1,0 1,0 0,0 0,0 0,0 1,-4 3,6-5,1 1,-1-1,0 0,0 1,0-1,1 1,-1-1,1 1,-1-1,1 1,0-1,0 1,0 0,-1-1,1 1,1-1,-1 1,0 0,1 1,0 1,1 0,0 0,0 0,1 0,-1 0,1 0,0-1,0 1,0-1,1 0,-1 0,1 0,-1-1,1 1,0-1,6 3,21 11,1-2,0-2,1-1,1-1,0-2,0-1,0-2,38 1,-69-6,1 0,0 0,0-1,-1 0,1 1,0-1,-1-1,1 1,-1 0,1-1,-1 0,0 0,6-3,-8 4,0 0,0-1,0 1,0 0,-1 0,1 0,0-1,0 1,-1 0,1-1,-1 1,1-1,-1 1,0-1,1 1,-1-1,0 1,0-1,0 1,0-1,0 1,0-1,-1 1,1 0,0-1,-1 1,1-1,-1 1,0-1,1 1,-1 0,0 0,0-1,0 1,-1-2,-5-4,0 0,0 0,-1 0,0 1,0 0,-1 1,1 0,-1 0,-15-5,-36-24,60 34,-1 0,1-1,0 1,0 0,0-1,0 1,0 0,0 0,0-1,0 1,0 0,0-1,0 1,0 0,0-1,0 1,0 0,0-1,0 1,0 0,0 0,0-1,0 1,1 0,-1-1,0 1,0 0,0 0,1-1,-1 1,0 0,0 0,1 0,-1-1,0 1,0 0,1 0,-1 0,0 0,0 0,1 0,-1-1,0 1,1 0,-1 0,0 0,1 0,-1 0,0 0,1 0,-1 0,0 0,0 0,1 0,-1 1,0-1,1 0,23-4,92 0,73-7,-169 8,0-1,0 0,-1-1,0-2,0 0,-1-1,23-12,-36 16,1 0,-1 0,0 0,0-1,0 0,0 0,-1 0,0 0,0-1,0 0,-1 0,0 0,0 0,0 0,-1 0,0-1,0 0,-1 1,0-1,0 0,0 1,-1-8,0 9,-1 1,1-1,-1 1,0-1,0 1,0 0,-1-1,0 1,0 0,0 0,0 0,0 1,-1-1,0 0,0 1,0-1,0 1,0 0,0 0,-1 1,0-1,0 1,1-1,-1 1,0 0,-1 1,1-1,0 1,0-1,-1 2,1-1,-1 0,-5 0,6 1,1 1,-1-1,1 0,0 1,-1 0,1 0,0 0,0 0,0 0,-5 3,7-4,1 0,-1 1,0-1,0 1,1-1,-1 0,0 1,0-1,1 1,-1 0,1-1,-1 1,1-1,-1 1,1 0,-1-1,1 1,-1 0,1 0,0 0,-1-1,1 1,0 0,0 0,0 0,0-1,0 1,-1 0,1 0,1 0,-1 0,0-1,0 1,0 0,0 0,1 0,-1-1,0 1,1 0,-1 0,0-1,1 1,-1 0,2 0,-1 0,-1-1,1 1,0-1,0 0,0 1,0-1,1 0,-1 0,0 0,0 0,0 0,0 0,0 0,0 0,0 0,0 0,0-1,0 1,0 0,0-1,0 1,0-1,0 1,0-1,-1 0,1 1,0-1,0 0,0 1,-1-1,1 0,0 0,-1 0,1 1,0-3,30-34,-30 34,19-26,-1-1,24-53,-35 66,-1-1,0 0,-2 0,0-1,-1 0,2-30,-6 45,0 0,-1 0,1 1,-1-1,0 0,0 1,0-1,0 1,-1-1,0 1,1-1,-1 1,0 0,-1 0,1 0,-1 0,1 0,-1 1,0-1,0 1,0 0,0 0,0 0,0 0,-1 0,1 1,-1-1,-5-1,-8-2,0 1,0 0,-1 1,-30-1,18 3,0 1,0 1,-44 7,65-7,0 1,1 0,-1 0,1 1,-1 0,1 0,0 1,0 0,1 1,-1 0,1 0,0 0,0 1,1 0,-1 0,-8 12,13-15,0 1,1-1,-1 0,1 1,-1-1,1 1,0-1,0 1,1-1,-1 1,1 0,0-1,0 1,0 0,0-1,1 1,-1 0,2 4,1-2,-1 0,1 1,0-1,0-1,1 1,0-1,0 1,0-1,8 7,2 0,0-1,1 0,0 0,1-2,0 0,27 11,-27-14,0-1,0 0,0-1,1-1,0-1,33 1,-39-3,1-1,0-1,0 0,-1-1,1 0,-1-1,0 0,0 0,0-1,-1-1,13-8,17-17,-2-1,-1-1,-2-2,-1-2,-2-1,-1-2,-3-1,-1-1,23-48,-31 49,25-70,-39 95,0-1,-2 0,0 0,0 0,-2 0,0 0,-2-24,-1 34,1 0,-1 1,-1-1,1 0,-1 1,0 0,-1-1,0 1,0 1,0-1,0 0,-1 1,0 0,0 0,0 1,-1-1,0 1,1 0,-2 1,-6-4,-10-5,-1 2,0 1,0 0,-32-5,-7 1,1 2,-86-2,109 11,-1 3,0 1,0 2,-73 17,103-18,1 1,0-1,0 2,0-1,0 1,1 1,0-1,0 1,0 1,1 0,0 0,0 0,1 1,0 0,0 0,1 0,-7 15,1 2,1 1,0 0,3 1,-10 53,13-53,1 0,1 0,1 0,2 0,1 0,0 0,14 52,-12-65,0 0,1-1,0 0,1 0,1 0,0-1,1 0,0 0,1-1,0 0,1-1,0 0,1 0,0-1,0 0,22 12,-21-14,1-1,0 0,1-1,-1 0,1-1,0 0,0-1,0-1,23 1,-27-4,-1 1,1-2,-1 1,1-2,-1 1,0-1,1 0,-2-1,1 0,0-1,-1 0,0 0,0 0,0-1,8-9,6-6,-2-1,0-1,-2-1,-1-1,0 0,-2-1,-1-1,-1 0,-2-1,0 0,-2-1,-1 0,-2 0,0-1,-2 0,0-48,-4 69,-1 0,-1 0,0 0,0 0,0 0,-1 1,-1-1,1 1,-1 0,-1 0,0 0,-6-8,1 4,0 1,0 0,-1 1,-1 0,0 1,-25-15,17 13,-1 1,0 0,-1 2,0 1,0 0,-1 2,1 0,-1 2,-31-2,46 6,-1-1,0 1,1 0,-1 1,1 0,0 1,0-1,-10 6,17-8,0 1,-1 0,1 0,-1 0,1 0,0 0,0 0,0 0,0 0,0 0,0 0,0 1,0-1,0 0,0 1,0-1,1 1,-1-1,0 3,1-2,0 0,1 0,-1 0,1 0,-1-1,1 1,-1 0,1 0,0 0,0-1,0 1,0 0,0-1,0 1,1-1,-1 1,0-1,1 0,-1 1,3 0,6 5,0 0,1-1,-1-1,1 0,0 0,0-1,1 0,-1-1,1 0,18 1,-8-1,0-2,0 0,0-1,43-7,-50 3,1 0,-1-2,0 0,-1 0,0-2,0 1,0-2,-1 0,0-1,-1 0,0 0,0-2,11-14,-3 1,0 0,-2-2,-1 0,-2 0,21-50,-28 56,-1 1,0-1,-2 0,5-38,-9 55,0 0,-1-1,0 1,0-1,0 1,0-1,-1 1,1-1,-1 1,0 0,-1-1,1 1,-1 0,0 0,0 0,0 0,0 0,-1 0,1 1,-1-1,0 1,0 0,-1 0,1 0,-1 0,1 0,-1 1,0 0,-6-3,-2 1,-1 0,0 1,-22-1,31 3,0 0,0 1,0 0,0 0,0 0,0 0,0 1,0-1,1 1,-1 0,0 0,0 1,1-1,-1 1,-4 2,8-3,-1-1,1 1,0 0,0-1,-1 1,1 0,0 0,0-1,0 1,0 0,0-1,0 1,0 0,0-1,0 1,1 0,-1 0,0-1,0 1,0-1,1 1,-1 0,0-1,1 1,-1 0,1-1,-1 1,1-1,-1 1,1-1,-1 1,1-1,-1 0,2 1,10 10,0-2,0 1,1-2,0 0,1 0,17 6,93 32,-107-40,186 52,-177-53,0 0,0-2,1 0,0-2,49-4,-75 3,1-1,0 1,-1 0,1 0,0 0,0-1,-1 1,1-1,-1 0,1 1,0-1,-1 0,1 0,-1 0,3-2,-4 3,0-1,0 1,0-1,-1 0,1 1,0-1,0 1,0-1,0 1,0-1,-1 1,1-1,0 1,0-1,-1 1,1-1,0 1,-1 0,1-1,-1 1,1 0,0-1,-1 1,1 0,-1-1,1 1,-1 0,1 0,-1-1,0 1,-56-21,27 13,1 2,-1 2,0 0,0 2,-50 3,58 6,22-7,0 0,0 1,0-1,-1 0,1 0,0 1,0-1,0 0,0 1,0-1,0 0,0 0,0 1,0-1,0 0,0 1,0-1,0 0,0 0,0 1,1-1,-1 0,0 0,0 1,0-1,0 0,0 0,1 0,-1 1,0-1,0 0,0 0,1 0,-1 1,0-1,0 0,0 0,1 0,-1 0,5 3,1 0,-1 0,0-1,1 0,-1 0,7 1,19 3,1-2,-1-1,1-1,0-2,0-1,38-6,-54 4,0 0,0-2,0 1,-1-2,1 0,-1-1,-1 0,1-2,-1 1,-1-2,0 0,21-20,-2-3,-2-2,-2-1,30-49,36-74,139-321,-209 428,-3-2,22-91,-40 134,-1 0,-1 1,0-1,0 0,-2-12,1 19,-1-1,0 1,0-1,0 1,-1 0,0 0,0-1,0 1,0 0,0 0,-1 1,0-1,1 0,-8-5,0 0,-1 2,0-1,0 1,0 1,-1 0,0 1,-20-7,-7 1,-54-9,35 11,0 2,-1 3,0 2,0 3,1 3,-1 2,1 3,1 2,0 3,-59 22,87-24,1 1,1 2,0 0,1 2,1 1,0 0,2 2,0 1,-33 39,41-42,1 0,1 1,1 0,0 1,2 0,0 1,1 0,2 1,0 0,1 0,1 0,1 1,-2 37,7-52,0 0,0 0,0 0,1 0,0 0,1-1,0 1,0-1,1 1,-1-1,2-1,-1 1,1 0,0-1,0 0,1 0,-1-1,11 8,11 7,0-1,2-1,33 15,-38-20,215 99,-194-95,1-2,0-2,71 11,-100-22,0-1,1 0,-1-2,32-4,-43 4,-1 0,0 0,1-1,-1 0,0 0,0 0,0-1,8-5,-11 6,0 1,-1-1,1 0,0 0,-1 0,1 0,-1 0,0 0,0 0,0 0,0 0,0-1,0 1,0 0,-1-1,1 1,-1-1,0 1,1 0,-2-4,1 3,0-1,-1 1,0-1,0 1,0-1,0 1,-1 0,0 0,1 0,-1 0,0 0,0 0,0 0,-5-4,-44-35,48 40,-40-29,-2 2,-2 3,0 1,-1 2,-2 2,0 3,-104-24,101 39,37 8,19 5,28 12,14-3,2-3,0-1,0-2,1-3,1-1,84 3,-109-12,-1-1,0 0,0-2,0-1,-1-1,1 0,-1-2,-1-1,1 0,-1-2,37-22,-41 21,0-1,0-1,-1 0,-1-1,0 0,-1-2,-1 0,0 0,-1-1,-1 0,-1-1,0-1,10-27,-18 42,-1 0,0 0,0 0,0 0,0 0,0 0,-1-1,0 1,0 0,0 0,0-1,-1 1,0 0,0 0,0 0,0-1,-1 1,1 1,-1-1,-3-6,1 5,-1 1,1-1,-1 1,0 0,0 0,0 1,0-1,0 1,-1 0,0 1,1-1,-11-2,-3 0,0 1,-1 1,1 1,-1 0,1 1,-1 2,0 0,-19 4,31-4,0 1,0 1,0-1,0 1,1 1,-1 0,1 0,0 0,1 1,-8 6,12-10,0 0,1 1,-1-1,1 1,0 0,-1-1,1 1,0 0,0 0,0 0,0 0,1 0,-1 0,0 0,1 0,0 0,-1 0,1 0,0 0,0 0,0 0,0 0,0 1,1-1,-1 0,1 0,-1 0,1 0,0 0,0 0,0 0,0-1,0 1,0 0,0 0,1-1,-1 1,0-1,1 1,0-1,-1 1,5 1,10 8,0-1,1 0,0-1,1-1,0-1,1 0,-1-2,1 0,0-1,0-1,1 0,34-1,-49-2,-1 0,0-1,0 1,0-1,0 1,0-1,0-1,0 1,0 0,-1-1,1 0,0 0,-1 0,1 0,-1-1,0 1,0-1,0 0,0 0,0 0,-1 0,1-1,-1 1,0 0,0-1,0 0,0 0,-1 1,0-1,0 0,0 0,0 0,0 0,-1 0,1-1,-1 1,-1 0,1 0,0 0,-1 0,0 0,0 0,0 0,0 0,-3-5,2 5,-1-1,1 1,-1 0,0 0,-1 0,1 0,0 0,-1 1,0 0,0 0,0 0,0 0,-1 0,1 1,-1 0,1 0,-1 0,-9-2,13 4,6 3,20 8,41 12,-38-17,-1-2,35 2,-53-5,0-1,0 0,0-1,0 0,0 0,0-1,0 0,0-1,0 0,15-8,-22 10,0 1,-1-1,1 0,-1 0,1 0,-1 0,0 0,1 0,-1 0,0-1,0 1,0 0,0-1,0 1,0-1,0 1,0-1,0 1,-1-1,1 0,-1 1,1-1,-1 0,0 1,0-1,0 0,0 0,0 1,0-1,0 0,0 0,-1 1,1-1,0 0,-2-3,14 20,1-1,0-1,1 0,1-1,26 17,102 60,-127-80,-13-7,40 23,52 23,-83-43,0 0,0-1,0 0,1-1,-1-1,1 0,-1 0,1-1,25-2,-37 1,1 0,-1 0,1 0,0 0,-1-1,1 1,0 0,-1-1,1 0,-1 1,1-1,-1 0,0 0,1 0,-1 1,0-2,1 1,-1 0,0 0,2-3,-3 3,0 0,1 0,-1 0,0 0,0-1,0 1,0 0,-1 0,1 0,0 0,0-1,-1 1,1 0,-1 0,1 0,-1 0,1 0,-1 0,1 0,-1 0,-1-1,-3-3,1 0,-1 0,-1 1,1 0,0 0,-1 0,0 0,-7-2,11 5,-1 0,1 0,-1 0,1 0,-1 1,1-1,-1 1,0 0,1 0,-1 0,1 0,-1 0,0 0,1 1,-1-1,1 1,-1 0,-3 1,5-1,1-1,-1 1,1-1,-1 1,1-1,-1 1,1 0,-1-1,1 1,-1 0,1-1,0 1,-1 0,1-1,0 1,0 0,0 0,-1 0,1-1,0 1,0 0,0 0,0-1,1 2,-1 1,1-1,0 1,0-1,0 1,0-1,0 0,0 1,1-1,-1 0,4 4,15 15,0-2,1 0,1-1,0-1,26 15,-7-8,1-2,58 22,-77-35,1-1,0-1,29 4,-49-10,1 0,0 0,0-1,0 0,0 1,0-2,0 1,-1 0,1-1,0 0,0 0,0-1,-1 1,1-1,-1 0,1 0,-1 0,0-1,0 0,0 0,0 0,7-7,-10 8,1-1,-1 0,0 1,0-1,0 0,0 0,0 0,-1 0,1 0,-1 0,0 0,0 0,0 0,0 0,0 0,-1 0,1 0,-1 0,0 0,0 0,0 0,0 0,-1 1,1-1,-1 0,1 1,-1-1,0 1,0 0,0 0,0-1,-1 1,-2-2,-2-2,0 0,-1 1,1-1,-1 2,0-1,0 1,-1 0,1 0,-16-3,23 6,0 1,-1 0,1-1,-1 1,1 0,0-1,-1 1,1 0,-1 0,1 0,-1 0,1 0,-1 1,1-1,-1 0,1 1,0-1,-1 1,1-1,-1 1,1 0,-2 1,3-1,-1 0,1 0,0 1,0-1,0 0,0 0,0 0,0 0,0 0,0 1,0-1,1 0,-1 0,0 0,1 0,-1 0,1 0,-1 0,1 0,0 0,0 1,6 7,0 0,0 0,1-1,11 10,-14-14,0 0,0 0,1-1,-1 1,1-1,-1-1,1 1,0-1,0 0,0 0,0-1,1 0,-1 0,0 0,0-1,9 0,-10-1,0 0,0 0,0-1,-1 0,1 0,0 0,-1 0,0-1,1 0,-1 0,0 0,-1 0,1 0,0-1,-1 0,0 0,0 0,0 0,0 0,-1-1,2-4,1-1,0-1,-1 1,-1-1,0 0,0-1,-1 1,1-16,-3 24,1-1,-1 1,0-1,0 0,-1 1,1-1,-1 1,1-1,-1 1,0-1,-1 1,1-1,0 1,-1 0,0 0,0 0,0 0,0 0,0 0,-1 0,1 1,-1-1,0 1,1 0,-1 0,-4-3,6 5,1 0,-1-1,1 1,-1 0,1-1,-1 1,1 0,-1-1,0 1,1 0,-1 0,1 0,-1 0,0 0,1 0,-1 0,0 0,1 0,-1 0,1 0,-1 0,0 0,1 0,-1 0,1 1,-1-1,0 0,1 0,-1 1,1-1,-1 0,1 1,-1-1,0 1,2 23,21 26,-17-44,-1-1,1 0,0 0,0-1,1 1,0-1,-1 0,1-1,1 1,-1-1,0 0,1-1,-1 0,1 0,0 0,0-1,11 1,40 13,-30-7,0-3,0 0,0-2,1-1,-1-1,49-4,-7 0,-33 3,-6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6T10:23:57.6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6T10:24:05.1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0 219 24575,'1'-4'0,"1"0"0,-1-1 0,1 2 0,0-1 0,0 0 0,0 0 0,0 1 0,0-1 0,1 1 0,0-1 0,5-4 0,16-25 0,-20 21 0,0 0 0,-1 1 0,3-23 0,-5 30 0,0 1 0,-1-1 0,0 0 0,1 1 0,-1-1 0,-1 0 0,1 0 0,-1 1 0,1-1 0,-1 1 0,0-1 0,0 1 0,-1-1 0,1 1 0,-1-1 0,-2-3 0,4 7 0,-1 0 0,1-1 0,0 1 0,-1 0 0,1 0 0,-1 0 0,1 0 0,0 0 0,-1 0 0,1 0 0,-1 0 0,1 0 0,0 0 0,-1 0 0,1 0 0,-1 0 0,1 0 0,0 0 0,-1 1 0,1-1 0,-1 0 0,1 0 0,0 0 0,-1 0 0,1 1 0,0-1 0,-1 0 0,1 1 0,0-1 0,0 0 0,-1 0 0,1 1 0,0-1 0,0 0 0,0 1 0,-1-1 0,1 1 0,0-1 0,0 0 0,0 1 0,0-1 0,0 0 0,0 1 0,-1-1 0,1 1 0,0-1 0,0 0 0,0 1 0,1-1 0,-1 1 0,-6 24 0,1 12 0,0 70 0,5-95 0,0 0 0,1 0 0,1 0 0,0 0 0,0-1 0,1 1 0,1-1 0,0 1 0,0-1 0,7 10 0,-10-18 0,1-1 0,-1 0 0,1 1 0,-1-1 0,1 0 0,0 0 0,0 0 0,0 0 0,0-1 0,0 1 0,0 0 0,0-1 0,1 0 0,-1 1 0,0-1 0,1 0 0,-1 0 0,1 0 0,0-1 0,-1 1 0,1 0 0,0-1 0,-1 0 0,1 0 0,0 0 0,5 0 0,-6-1 0,1 0 0,0-1 0,-1 1 0,1-1 0,-1 1 0,1-1 0,-1 0 0,1 0 0,-1 0 0,0 0 0,0 0 0,0 0 0,0 0 0,-1-1 0,1 1 0,-1-1 0,1 0 0,-1 1 0,0-1 0,0 0 0,0 0 0,0 1 0,0-1 0,-1-4 0,2 1 0,-1-1 0,-1 0 0,1 0 0,-1 0 0,-2-13 0,2 18 0,0 0 0,-1 0 0,1 0 0,0 0 0,-1 1 0,1-1 0,-1 0 0,0 0 0,0 1 0,0-1 0,1 0 0,-1 1 0,-1-1 0,1 1 0,0-1 0,0 1 0,-1 0 0,1 0 0,0-1 0,-1 1 0,1 0 0,-1 0 0,0 0 0,1 0 0,-1 1 0,-3-2 0,4 2 0,0 0 0,-1 0 0,1 0 0,0 1 0,-1-1 0,1 0 0,0 1 0,0-1 0,-1 1 0,1-1 0,0 1 0,0 0 0,0-1 0,0 1 0,0 0 0,0 0 0,0 0 0,0 0 0,0 0 0,0 0 0,0 0 0,1 0 0,-1 0 0,0 0 0,1 1 0,-1-1 0,1 0 0,-1 0 0,1 1 0,0-1 0,-1 0 0,1 2 0,-9 46 0,9-48 0,0 9 0,-1 1 0,2-1 0,0 1 0,0-1 0,1 1 0,0-1 0,6 16 0,-7-23 0,0 0 0,1 0 0,-1 1 0,1-1 0,0-1 0,0 1 0,0 0 0,0 0 0,0-1 0,1 1 0,-1-1 0,4 3 0,-4-4 0,0 0 0,-1 0 0,1-1 0,0 1 0,0 0 0,0-1 0,0 1 0,0-1 0,0 0 0,0 0 0,0 0 0,0 0 0,1 0 0,-1 0 0,0 0 0,0-1 0,0 1 0,0-1 0,0 1 0,0-1 0,-1 0 0,3-1 0,0 0 0,0-1 0,0 0 0,0 0 0,0-1 0,-1 1 0,1-1 0,-1 1 0,0-1 0,0 0 0,-1 0 0,1-1 0,-1 1 0,0 0 0,3-10 0,18-70 0,-22 81 0,4-19 0,-1-2 0,-1 1 0,0-25 0,-3 44 0,1-1 0,-1 1 0,0-1 0,-1 1 0,1-1 0,-1 1 0,0 0 0,0-1 0,0 1 0,-1 0 0,1 0 0,-1 0 0,0 0 0,0 0 0,-1 0 0,1 0 0,-1 1 0,0-1 0,1 1 0,-2 0 0,1 0 0,0 0 0,-7-4 0,8 6 0,1 1 0,-1-1 0,1 1 0,-1 0 0,1 0 0,-1 0 0,0 0 0,1 0 0,-1 0 0,1 0 0,-1 0 0,0 1 0,1-1 0,-1 0 0,1 1 0,-1-1 0,1 1 0,0 0 0,-1 0 0,1-1 0,0 1 0,-1 0 0,1 0 0,0 0 0,0 1 0,0-1 0,0 0 0,0 0 0,0 0 0,0 1 0,0-1 0,0 1 0,1-1 0,-1 0 0,0 2 0,-23 59 0,23-58 0,-7 22 0,-8 49 0,15-69 0,0-1 0,0 1 0,1 0 0,0-1 0,0 1 0,0 0 0,1-1 0,0 1 0,0-1 0,0 1 0,1-1 0,0 1 0,0-1 0,0 0 0,5 9 0,-6-13 0,0 0 0,-1-1 0,1 1 0,0 0 0,0 0 0,-1-1 0,1 1 0,0 0 0,0-1 0,0 1 0,0-1 0,0 1 0,0-1 0,0 0 0,0 1 0,0-1 0,0 0 0,0 0 0,0 1 0,1-1 0,-1 0 0,0 0 0,0 0 0,0 0 0,0-1 0,0 1 0,0 0 0,0 0 0,0-1 0,0 1 0,0 0 0,0-1 0,0 1 0,0-1 0,0 0 0,0 1 0,0-1 0,0 0 0,-1 1 0,1-1 0,0 0 0,0 0 0,-1 0 0,1 0 0,0 1 0,0-3 0,3-3 0,1-1 0,-1 0 0,-1 1 0,1-1 0,2-10 0,11-53 0,-16 65 0,-1 0 0,1 0 0,-1 0 0,0 0 0,0 0 0,-1 0 0,0 0 0,1 0 0,-2 1 0,1-1 0,-4-9 0,5 14 0,0-1 0,0 1 0,-1 0 0,1 0 0,0 0 0,0-1 0,0 1 0,-1 0 0,1 0 0,0 0 0,0-1 0,-1 1 0,1 0 0,0 0 0,0 0 0,-1 0 0,1 0 0,0 0 0,-1-1 0,1 1 0,0 0 0,-1 0 0,1 0 0,0 0 0,0 0 0,-1 0 0,1 0 0,0 0 0,-1 0 0,1 1 0,0-1 0,-1 0 0,1 0 0,0 0 0,0 0 0,-1 0 0,1 0 0,0 1 0,0-1 0,-1 0 0,1 0 0,0 0 0,0 1 0,0-1 0,-1 0 0,1 0 0,0 0 0,0 1 0,0-1 0,0 0 0,-1 1 0,1-1 0,0 0 0,0 0 0,0 1 0,0-1 0,0 0 0,0 1 0,0-1 0,0 0 0,0 0 0,0 1 0,0-1 0,0 0 0,0 1 0,0-1 0,0 1 0,-6 23 0,6-21 0,-9 94 0,9-91 0,-1 0 0,2 1 0,-1-1 0,1 0 0,0 0 0,0 0 0,1 0 0,-1 0 0,1 0 0,1-1 0,-1 1 0,1 0 0,4 6 0,-6-11 0,0 0 0,-1 0 0,1-1 0,0 1 0,0 0 0,0 0 0,0 0 0,0-1 0,0 1 0,0 0 0,0-1 0,0 1 0,0-1 0,0 1 0,0-1 0,1 0 0,-1 0 0,0 1 0,0-1 0,0 0 0,1 0 0,-1 0 0,0 0 0,0 0 0,0 0 0,1-1 0,-1 1 0,2-1 0,0 0 0,0-1 0,0 0 0,-1 0 0,1 0 0,0 0 0,-1 0 0,1-1 0,-1 1 0,0-1 0,3-3 0,3-5 0,-1-1 0,0 0 0,-1 0 0,6-17 0,-5 2 0,3-17 0,-6 41 0,-3 26 0,-2-12 0,1 1 0,1-1 0,-1 1 0,2-1 0,0 1 0,0-1 0,1 0 0,0 0 0,9 19 0,-12-30 0,0 1 0,1 0 0,-1-1 0,0 1 0,1 0 0,-1-1 0,1 1 0,-1-1 0,1 1 0,-1-1 0,1 1 0,-1-1 0,1 1 0,0-1 0,-1 1 0,1-1 0,0 1 0,-1-1 0,1 0 0,0 0 0,-1 1 0,1-1 0,0 0 0,0 0 0,-1 0 0,1 0 0,0 0 0,1 0 0,17-12 0,-18 11 0,1-1 0,-1 1 0,1 0 0,-1-1 0,1 1 0,0 0 0,0 0 0,0 0 0,-1 0 0,1 0 0,0 1 0,0-1 0,0 1 0,0-1 0,0 1 0,0-1 0,1 1 0,-1 0 0,0 0 0,3 1 0,-1 0 0,1 0 0,0 0 0,0-1 0,-1 0 0,1 1 0,0-1 0,0-1 0,0 1 0,-1-1 0,1 0 0,0 0 0,-1 0 0,9-4 0,22-5 0,0 2 0,38-10 0,-72 17 0,1 1 0,0-1 0,0 1 0,-1 0 0,1 0 0,0 0 0,0 0 0,-1 0 0,1 0 0,0 0 0,-1 1 0,1-1 0,0 1 0,0-1 0,-1 1 0,1-1 0,-1 1 0,1 0 0,-1 0 0,1 0 0,-1 0 0,2 1 0,34 35 0,-33-32 0,0-1 0,0 1 0,0-1 0,1 0 0,0 0 0,6 5 0,3-6 0,0 0 0,0-1 0,0 0 0,0-1 0,26-1 0,-30 0 0,-2-1 0,0 0 0,0 0 0,0-1 0,0 0 0,0-1 0,-1 0 0,0 0 0,1 0 0,-1-1 0,0 0 0,0-1 0,-1 1 0,8-8 0,-7 6 0,-1 1 0,1 0 0,1 0 0,-1 1 0,1 0 0,0 0 0,-1 1 0,2 0 0,-1 0 0,0 0 0,17-1 0,-11 3 0,0 2 0,0 0 0,0 0 0,15 4 0,-28-5 0,0 0 0,0 0 0,0 0 0,0 0 0,0 0 0,0-1 0,0 1 0,0 0 0,0-1 0,0 1 0,0 0 0,0-1 0,0 1 0,0-1 0,0 0 0,0 1 0,0-1 0,0 0 0,-1 1 0,1-1 0,0 0 0,-1 0 0,1 0 0,0 0 0,-1 1 0,1-1 0,-1 0 0,0 0 0,1 0 0,-1 0 0,0 0 0,1-2 0,10-15 0,-3 13-105,0 0 0,1 0 0,-1 1 0,1 0 0,0 0 0,0 1 0,0 0 0,0 1 0,1 0 0,-1 1 0,1-1 0,14 2 0,15-3-6721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6T10:24:13.1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1338 45 24575,'-10'8'0,"0"0"0,0 1 0,0-1 0,1 2 0,1-1 0,-1 1 0,2 1 0,-10 15 0,-1 8 0,-20 54 0,-12 22 0,37-87 0,1 2 0,1-1 0,1 2 0,1-1 0,2 1 0,0 0 0,2 1 0,1-1 0,0 1 0,3 0 0,0 0 0,1 0 0,2 0 0,7 37 0,-2-24 0,3-1 0,1 0 0,2-1 0,27 57 0,-36-89 0,0 0 0,0-1 0,0 1 0,1-1 0,0 0 0,0 0 0,0-1 0,0 1 0,11 5 0,58 31 0,-60-35 0,-4 0 0,1-1 0,0 0 0,0-1 0,0 0 0,1 0 0,0-2 0,-1 1 0,1-1 0,0-1 0,0 0 0,0-1 0,0 0 0,0-1 0,0 0 0,0-1 0,0-1 0,-1 0 0,1 0 0,-1-1 0,0 0 0,0-1 0,0 0 0,0-1 0,-1 0 0,17-14 0,-7 1 0,0 0 0,-1-2 0,-1 0 0,-1-2 0,-1 1 0,-1-2 0,-1 0 0,-1-1 0,-1 0 0,-1-1 0,-2 0 0,0-1 0,-2 0 0,-1 0 0,-1-1 0,-1 0 0,-2 1 0,-1-1 0,-1 0 0,-1 0 0,-1 0 0,-2 0 0,0 1 0,-11-31 0,4 27 0,-2 0 0,-1 1 0,-1 0 0,-2 2 0,-1 0 0,-1 0 0,-2 2 0,0 1 0,-2 0 0,-48-41 0,54 53 0,-1-1 0,0 2 0,-1 1 0,0 0 0,0 1 0,-1 1 0,0 1 0,-1 1 0,0 0 0,0 2 0,0 1 0,-1 0 0,0 2 0,1 0 0,-1 1 0,0 1 0,-32 5 0,44-2 0,-1 0 0,1 0 0,0 1 0,0 1 0,1 0 0,-1 0 0,1 0 0,0 1 0,1 1 0,-1 0 0,1 0 0,1 0 0,-1 1 0,1 0 0,0 0 0,1 1 0,0 0 0,-9 18 0,-1 7 0,1 0 0,2 0 0,1 2 0,-8 38 0,9-25 0,1 0 0,3 0 0,2 1 0,2 73 0,4-101 0,1 0 0,0 0 0,2 0 0,1-1 0,0 1 0,1-1 0,2 0 0,0-1 0,1 0 0,1 0 0,1-1 0,20 27 0,-23-36 0,0-1 0,1-1 0,0 1 0,1-1 0,-1-1 0,1 0 0,1 0 0,-1-1 0,1 0 0,0-1 0,16 5 0,-21-8 0,0 0 0,0-1 0,0 0 0,1 0 0,-1 0 0,0-1 0,1 0 0,-1 0 0,0-1 0,1 1 0,-1-1 0,0-1 0,0 1 0,0-1 0,0 0 0,0-1 0,0 1 0,0-1 0,-1 0 0,1-1 0,-1 1 0,9-9 0,1-3 0,-2 0 0,0 0 0,-1-2 0,-1 1 0,-1-1 0,0-1 0,-1 0 0,11-31 0,-10 18 0,-1-2 0,-1 1 0,-2-1 0,4-48 0,-10 72 0,0 0 0,0 0 0,-1-1 0,0 1 0,0 0 0,-1 0 0,0 0 0,-1 1 0,0-1 0,0 0 0,-1 1 0,0 0 0,-10-15 0,6 12 0,-1 1 0,-1 0 0,0 0 0,0 1 0,0 0 0,-1 0 0,-1 1 0,-17-9 0,-3 2 0,-1 1 0,0 2 0,-1 1 0,0 1 0,-1 2 0,-48-5 0,58 10 0,-1 1 0,0 1 0,-33 3 0,48-1 0,0 1 0,1 0 0,-1 0 0,1 2 0,0-1 0,0 1 0,0 0 0,0 1 0,1 0 0,-1 1 0,-10 8 0,-2 6 0,1 1 0,1 0 0,1 2 0,1 0 0,1 1 0,1 1 0,-20 41 0,6-2 0,4 0 0,-21 77 0,-2 54 0,43-162 0,2-1 0,1 1 0,2 0 0,3 36 0,0-54 0,1 0 0,1 0 0,0 0 0,1 0 0,1-1 0,0 0 0,1 0 0,0 0 0,1-1 0,1 0 0,0-1 0,0 0 0,2 0 0,-1-1 0,1 0 0,1-1 0,25 17 0,-4-5 0,0-2 0,2-2 0,0 0 0,1-3 0,72 21 0,-89-31 0,1 0 0,0-1 0,0-1 0,0-1 0,31 0 0,-40-3 0,0 0 0,1-1 0,-1-1 0,0 1 0,-1-1 0,1-1 0,0 0 0,-1-1 0,0 0 0,0-1 0,16-11 0,4-8 0,-1-2 0,0 0 0,-3-2 0,0-2 0,-2 0 0,-1-1 0,31-60 0,-1-13 0,50-144 0,-89 212 0,-1-1 0,14-77 0,-25 103 0,0 0 0,-1 0 0,-1 0 0,0-1 0,0 1 0,-1 0 0,-1 0 0,0 0 0,0 0 0,-2 0 0,1 0 0,-1 1 0,-1-1 0,-6-10 0,3 11 0,0 1 0,-1 0 0,0 0 0,0 1 0,-1 0 0,0 0 0,-1 1 0,0 1 0,0 0 0,-1 0 0,-12-5 0,3 3 0,-1 1 0,0 1 0,0 1 0,0 0 0,-35-3 0,53 8 0,0 1 0,-1-1 0,1 0 0,-1 1 0,1 0 0,0 0 0,-1 1 0,1-1 0,-1 1 0,1 0 0,0 0 0,-1 0 0,1 1 0,0-1 0,0 1 0,0 0 0,0 0 0,0 1 0,1-1 0,-1 1 0,1 0 0,-1 0 0,1 0 0,0 0 0,0 0 0,0 1 0,1 0 0,-1-1 0,-3 9 0,-11 21 0,1 1 0,2 0 0,1 1 0,2 0 0,-11 65 0,7-6 0,-3 103 0,15-142 0,2 1 0,2-1 0,3 1 0,3-1 0,1 0 0,26 86 0,-31-133 0,1 0 0,0-1 0,0 1 0,1-1 0,-1 0 0,2 0 0,-1-1 0,1 1 0,0-1 0,0 0 0,1-1 0,-1 1 0,1-1 0,0-1 0,1 1 0,12 4 0,-16-6 0,1-2 0,0 1 0,0 0 0,0-1 0,0 0 0,0 0 0,0-1 0,0 1 0,1-1 0,-1 0 0,0 0 0,0-1 0,0 0 0,0 0 0,0 0 0,0 0 0,0-1 0,0 0 0,0 0 0,-1 0 0,1-1 0,-1 1 0,1-1 0,-1 0 0,0 0 0,0-1 0,-1 1 0,5-6 0,1-3 0,0-1 0,-1 0 0,-1 0 0,0-1 0,-1 1 0,0-2 0,-1 1 0,-1-1 0,0 1 0,2-17 0,-2 1 0,-1-1 0,-1 1 0,-2 0 0,-4-35 0,3 56 0,0 0 0,-1 0 0,0 0 0,-1 0 0,0 0 0,0 1 0,-1-1 0,0 1 0,-1 0 0,1 0 0,-1 1 0,-10-12 0,10 14 0,1 1 0,-1-1 0,-1 1 0,1 0 0,-1 0 0,1 1 0,-1 0 0,0 0 0,0 0 0,0 1 0,0-1 0,-1 2 0,1-1 0,-1 1 0,1 0 0,-1 0 0,0 0 0,-8 1 0,6 1 0,0 1 0,0 0 0,0 0 0,0 1 0,1 0 0,-1 0 0,1 1 0,0 0 0,0 1 0,0 0 0,1 0 0,-1 0 0,1 1 0,1 0 0,-11 12 0,-2 3 0,2 1 0,0 1 0,-25 48 0,16-20 0,2 1 0,3 1 0,2 0 0,3 2 0,1 0 0,4 1 0,1 0 0,4 1 0,1 0 0,7 113 0,1-149 0,0 0 0,1-1 0,1 1 0,1-1 0,12 29 0,-14-40 0,1 0 0,0-1 0,0 0 0,1 0 0,0 0 0,0-1 0,1 1 0,0-2 0,0 1 0,1-1 0,0 0 0,0 0 0,0-1 0,9 4 0,-7-4 0,1 0 0,-1-1 0,1 0 0,0-1 0,0 0 0,0-1 0,0 0 0,12 0 0,-17-2 0,0-1 0,-1 1 0,1-1 0,-1 0 0,1 0 0,-1-1 0,1 0 0,-1 0 0,0 0 0,0 0 0,0-1 0,0 0 0,0 0 0,-1 0 0,1-1 0,-1 1 0,0-1 0,4-5 0,4-5 0,-1-2 0,-1 1 0,0-1 0,-1-1 0,0 0 0,-2 0 0,0-1 0,-1 0 0,0 0 0,-2 0 0,0-1 0,-1 0 0,1-30 0,-4 45 0,0 1 0,0-1 0,-1 0 0,1 0 0,-1 0 0,0 1 0,0-1 0,0 1 0,-1-1 0,1 1 0,-1-1 0,0 1 0,0 0 0,0-1 0,0 1 0,-5-4 0,2 2 0,0 0 0,-1 1 0,0 0 0,0 0 0,0 1 0,0-1 0,0 1 0,-11-3 0,-11-2 0,0 1 0,-1 2 0,-43-3 0,57 6 0,-40-3 0,0 3 0,-1 1 0,1 4 0,0 1 0,-73 16 0,99-13 0,0 1 0,0 1 0,1 1 0,0 2 0,1 1 0,0 1 0,1 1 0,1 1 0,1 1 0,0 2 0,-36 35 0,36-25 0,1 0 0,1 1 0,2 1 0,1 1 0,2 1 0,1 1 0,2 0 0,1 1 0,-10 40 0,5 4 0,3 1 0,3 0 0,-1 88 0,10-98 0,3 0 0,9 72 0,-6-119 0,1 0 0,1 0 0,1 0 0,1 0 0,0-1 0,2 0 0,1-1 0,1 0 0,25 38 0,-18-38 0,1-1 0,1 0 0,0-2 0,2 0 0,0-2 0,1 0 0,1-1 0,0-2 0,1 0 0,46 16 0,-34-16 0,1-2 0,0-1 0,1-2 0,0-2 0,1-2 0,-1-1 0,43-3 0,-69-1 0,-1-1 0,0 0 0,0-1 0,0 0 0,0-1 0,-1 0 0,1-1 0,-1 0 0,0-1 0,-1 0 0,1-1 0,-1 0 0,11-10 0,7-10 0,0-1 0,38-53 0,-61 75 0,47-64 0,-2-2 0,-4-3 0,-3-2 0,-4-1 0,-3-2 0,31-99 0,-46 109 0,-3 0 0,-4-1 0,-2-1 0,-3 0 0,-4 0 0,-3-1 0,-13-139 0,6 179 0,0 0 0,-3 0 0,-12-36 0,16 56 0,-2 0 0,0 0 0,0 1 0,-1 0 0,-1 0 0,0 1 0,-1 0 0,0 0 0,0 1 0,-17-14 0,1 6 0,-1 1 0,0 1 0,-1 2 0,-1 0 0,0 2 0,-1 1 0,-41-9 0,12 6 0,-2 3 0,-111-7 0,149 17 0,0 1 0,0 1 0,0 1 0,0 1 0,-41 11 0,49-9 0,0 0 0,0 1 0,1 0 0,0 1 0,0 1 0,1 0 0,0 0 0,0 2 0,1-1 0,-11 13 0,-5 10 0,1 1 0,2 1 0,1 1 0,2 1 0,1 1 0,2 1 0,1 0 0,3 2 0,1-1 0,2 2 0,1 0 0,3 0 0,1 0 0,2 1 0,1 49 0,8-8 0,3 0 0,4-1 0,45 160 0,-27-147 0,5 0 0,92 176 0,-100-223 0,2-1 0,1-1 0,43 47 0,-62-81 0,0 1 0,1-1 0,1-1 0,0 0 0,0-1 0,1 0 0,0-1 0,1-1 0,0 0 0,0-1 0,0-1 0,1 0 0,0-1 0,27 5 0,-38-10 0,1 1 0,0-1 0,0-1 0,0 1 0,0-1 0,-1 0 0,1 0 0,0-1 0,-1 1 0,1-1 0,-1 0 0,1-1 0,-1 1 0,0-1 0,6-5 0,2-3 0,0 0 0,-1-1 0,0 0 0,13-18 0,22-35 0,-2-2 0,-4-1 0,-2-3 0,-4-1 0,-3-2 0,-3 0 0,38-158 0,-58 194 0,-2 0 0,-2-1 0,0-58 0,-5 87 0,0 0 0,-1 0 0,0-1 0,-1 1 0,0 0 0,0 0 0,-1 1 0,-1-1 0,1 0 0,-2 1 0,1 0 0,-1 0 0,-1 0 0,0 1 0,0 0 0,0 0 0,-1 0 0,-11-9 0,1 5 0,-1 0 0,-1 1 0,0 1 0,0 0 0,-1 2 0,0 0 0,-1 1 0,1 2 0,-1 0 0,0 1 0,-1 0 0,1 2 0,-1 1 0,1 1 0,-1 0 0,1 2 0,0 1 0,-31 7 0,40-7 0,1 1 0,1 0 0,-1 1 0,0 0 0,1 1 0,0 0 0,1 1 0,-1 0 0,1 0 0,0 1 0,1 0 0,-10 12 0,-2 5 0,1 0 0,2 2 0,-20 37 0,14-17 0,3 1 0,1 1 0,3 1 0,-19 95 0,19-40 0,-5 146 0,20-232 0,0 0 0,2 0 0,0 0 0,1 0 0,1 0 0,1-1 0,12 34 0,-12-42 0,1 1 0,1-1 0,0-1 0,0 1 0,1-1 0,0 0 0,1-1 0,0 1 0,0-1 0,1-1 0,0 0 0,0 0 0,0-1 0,12 6 0,-7-5 0,-1 0 0,2 0 0,-1-1 0,1-1 0,-1-1 0,1 0 0,1-1 0,-1-1 0,24 2 0,-30-4 0,0-1 0,0 0 0,0 0 0,0-1 0,0 0 0,-1-1 0,1 1 0,-1-2 0,1 1 0,-1-1 0,0-1 0,0 1 0,-1-1 0,1-1 0,-1 1 0,0-1 0,8-10 0,-4 3 0,0 0 0,-1-1 0,0 0 0,-2-1 0,1 0 0,-2 0 0,0-1 0,9-30 0,-15 39 0,1 0 0,-1 0 0,0 0 0,-1 0 0,1 0 0,-2 0 0,1 0 0,-1 0 0,0 0 0,-3-11 0,2 13 0,0 1 0,0 0 0,0-1 0,0 1 0,-1 0 0,0 0 0,0 0 0,0 1 0,0-1 0,-1 1 0,1-1 0,-1 1 0,0 0 0,0 1 0,0-1 0,-9-3 0,-2-1 0,-1 0 0,-1 2 0,1 0 0,-1 1 0,1 1 0,-22-2 0,31 4 0,-1 0 0,0 1 0,0 0 0,0 1 0,0-1 0,0 1 0,1 1 0,-1 0 0,0 0 0,1 0 0,-1 1 0,1 0 0,0 1 0,0-1 0,0 2 0,-8 5 0,3 2 0,0 1 0,1 1 0,0 0 0,1 0 0,0 1 0,2 0 0,-12 26 0,-37 122 0,54-151 0,-12 39 0,3 0 0,-8 68 0,17-88 0,2 0 0,0 0 0,3 0 0,0 0 0,8 37 0,-6-55 0,0 0 0,1 0 0,1 0 0,0 0 0,0-1 0,1 0 0,1 0 0,0-1 0,0 0 0,2 0 0,-1-1 0,1 0 0,0-1 0,1 0 0,23 14 0,-8-7 0,2-1 0,0-1 0,0-2 0,1 0 0,60 14 0,9-8 0,-88-17 0,0 0 0,0 0 0,0-1 0,0-1 0,-1 0 0,1 0 0,17-5 0,-23 4 0,0 0 0,0-1 0,0 0 0,0 1 0,-1-1 0,1-1 0,-1 1 0,0 0 0,0-1 0,4-6 0,-4 4 0,-21 36 0,-19 38 0,4 2 0,3 1 0,2 2 0,4 1 0,-15 82 0,19-50 0,4 0 0,6 0 0,3 131 0,6-230 0,1 0 0,1 0 0,-1-1 0,1 1 0,1 0 0,-1-1 0,1 1 0,0-1 0,0 1 0,1-1 0,0 0 0,4 6 0,-4-9 0,0 1 0,0-1 0,0 0 0,0-1 0,1 1 0,0 0 0,-1-1 0,1 0 0,0 0 0,0 0 0,0-1 0,0 1 0,1-1 0,-1 0 0,0 0 0,1 0 0,-1-1 0,0 0 0,7 0 0,-2 1 0,0-1 0,0 0 0,0 0 0,0-1 0,0-1 0,-1 1 0,1-1 0,0-1 0,-1 0 0,13-6 0,-17 7 0,-1 0 0,1-1 0,-1 0 0,0 1 0,0-1 0,0-1 0,0 1 0,-1 0 0,1-1 0,-1 1 0,0-1 0,0 0 0,0 0 0,0 1 0,-1-1 0,0 0 0,1-1 0,-2 1 0,1 0 0,0 0 0,-1 0 0,0-1 0,0 1 0,0-5 0,-1 5 0,1 1 0,-1-1 0,1 1 0,-1-1 0,0 1 0,-1-1 0,1 1 0,0 0 0,-1-1 0,0 1 0,0 0 0,0 0 0,0 0 0,0 1 0,-1-1 0,1 0 0,-6-4 0,6 6 0,0 0 0,0 0 0,0-1 0,0 1 0,0 1 0,0-1 0,0 0 0,0 0 0,0 1 0,0-1 0,0 1 0,0 0 0,0-1 0,-1 1 0,1 0 0,0 0 0,0 0 0,0 1 0,0-1 0,-1 1 0,1-1 0,0 1 0,0 0 0,0-1 0,0 1 0,0 0 0,0 0 0,0 1 0,1-1 0,-1 0 0,-2 3 0,-6 6 0,0 1 0,1 0 0,0 1 0,0 0 0,2 0 0,-1 1 0,2 0 0,0 0 0,0 1 0,-4 16 0,5-13 0,1 1 0,0 0 0,1 0 0,1 0 0,1 0 0,0 0 0,4 36 0,-2-48 0,0 0 0,1 0 0,-1 0 0,1 0 0,0-1 0,0 1 0,1 0 0,0-1 0,0 0 0,0 1 0,7 8 0,-8-13 0,-1 0 0,0 0 0,0 0 0,1 0 0,-1 0 0,1 0 0,-1-1 0,1 1 0,-1 0 0,1-1 0,-1 1 0,1-1 0,-1 1 0,1-1 0,0 0 0,-1 0 0,1 0 0,2 0 0,-1 0 0,0-1 0,0 0 0,-1 0 0,1 0 0,0 0 0,-1-1 0,1 1 0,-1-1 0,1 1 0,-1-1 0,1 0 0,-1 0 0,3-4 0,9-10 0,-1 0 0,-1-1 0,-1-1 0,0 0 0,-1 0 0,-1-1 0,-1 0 0,9-34 0,2-16 0,10-86 0,-18 93 0,-4-1 0,-2 0 0,-3-1 0,-8-78 0,5 131 0,-1 0 0,0 0 0,-1 0 0,0 1 0,-1-1 0,0 1 0,-1 0 0,0 0 0,0 1 0,-1-1 0,0 1 0,-1 1 0,0-1 0,0 1 0,-1 0 0,0 0 0,0 1 0,-1 0 0,0 1 0,0 0 0,-11-5 0,-17-8 0,-1 2 0,0 2 0,-1 2 0,-1 1 0,0 2 0,0 2 0,-51-4 0,83 11 0,-1 0 0,0 0 0,0 2 0,0-1 0,0 1 0,0 0 0,1 1 0,-1 0 0,0 0 0,1 1 0,-1 0 0,1 0 0,0 1 0,0 0 0,-9 7 0,8-4 0,1 1 0,-1 0 0,1 0 0,1 1 0,0 0 0,0 0 0,0 1 0,1 0 0,1 0 0,0 0 0,-6 16 0,-3 20 0,2 0 0,2 1 0,2 1 0,2-1 0,2 1 0,2 0 0,2 0 0,2 0 0,3 0 0,11 51 0,-12-78 0,1 1 0,1-1 0,2 0 0,0-1 0,0 0 0,2 0 0,1-1 0,14 20 0,-18-30 0,0-1 0,0 0 0,0-1 0,1 0 0,0 0 0,1 0 0,-1-1 0,1-1 0,0 1 0,1-1 0,-1-1 0,1 0 0,0 0 0,0-1 0,1-1 0,-1 1 0,0-1 0,18 0 0,-12-1 0,0 0 0,0-2 0,1 0 0,-1 0 0,29-8 0,-37 6 0,-1 1 0,0-1 0,0-1 0,0 1 0,0-1 0,0 0 0,-1-1 0,0 0 0,0 0 0,0 0 0,0 0 0,-1-1 0,9-13 0,4-5-1365,-2 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6T10:24:19.71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126 303 24575,'2'-55'0,"0"38"0,-1 0 0,-1 0 0,0 0 0,-2 0 0,0 0 0,-6-28 0,7 43 0,0 0 0,1 0 0,-1 0 0,0 0 0,0 0 0,-1 0 0,1 0 0,0 1 0,0-1 0,-1 0 0,-3-2 0,5 4 0,-1-1 0,1 1 0,-1 0 0,0-1 0,1 1 0,-1 0 0,1 0 0,-1 0 0,0-1 0,1 1 0,-1 0 0,0 0 0,1 0 0,-1 0 0,0 0 0,1 0 0,-1 1 0,0-1 0,1 0 0,-1 0 0,1 0 0,-1 1 0,0-1 0,1 0 0,-2 1 0,0 1 0,-1 1 0,1-1 0,-1 1 0,1 0 0,0-1 0,0 1 0,0 0 0,0 0 0,1 1 0,-1-1 0,1 0 0,-1 5 0,-8 21 0,6-20 0,0 0 0,1 1 0,0-1 0,1 1 0,0 0 0,0-1 0,1 1 0,1 0 0,0 18 0,0-28 0,0 1 0,0-1 0,0 0 0,0 1 0,-1-1 0,1 1 0,0-1 0,0 1 0,0-1 0,0 1 0,1-1 0,-1 0 0,0 1 0,0-1 0,0 1 0,0-1 0,0 0 0,0 1 0,1-1 0,-1 1 0,0-1 0,0 0 0,1 1 0,-1-1 0,0 0 0,1 1 0,-1-1 0,0 0 0,1 0 0,-1 1 0,0-1 0,1 0 0,-1 0 0,0 1 0,1-1 0,-1 0 0,1 0 0,0 0 0,7-17 0,1-34 0,-7 27 0,0 14 0,0-1 0,-2 0 0,1 0 0,-1 0 0,-1 0 0,0 0 0,-1 0 0,-4-16 0,5 26 0,1 0 0,-1 0 0,0 0 0,0 0 0,0 0 0,0 0 0,0 0 0,-1 1 0,1-1 0,0 0 0,0 1 0,0-1 0,-1 1 0,1-1 0,0 1 0,-1 0 0,1-1 0,-3 1 0,3 0 0,0 0 0,0 0 0,0 0 0,0 0 0,0 0 0,0-1 0,0 1 0,0 0 0,0 0 0,0-1 0,0 1 0,0-1 0,0 1 0,0-1 0,0 1 0,0-1 0,1 0 0,-1 1 0,0-1 0,0 0 0,1 0 0,-1 1 0,0-1 0,1 0 0,-1 0 0,1 0 0,-1 0 0,1 0 0,-1 0 0,1 0 0,0 0 0,0 0 0,-1 0 0,1 0 0,0 0 0,0 0 0,0 0 0,0 0 0,0 0 0,0 0 0,0 0 0,1-2 0,-1 2 0,0 0 0,0 0 0,0 0 0,1 0 0,-1 0 0,0 0 0,1 0 0,-1 0 0,1 0 0,-1 0 0,1 0 0,-1 0 0,1 0 0,0 1 0,-1-1 0,1 0 0,0 0 0,0 0 0,0 1 0,-1-1 0,1 1 0,0-1 0,0 0 0,0 1 0,0 0 0,0-1 0,0 1 0,0 0 0,0-1 0,0 1 0,0 0 0,1 0 0,-1 0 0,0 0 0,1 0 0,0 0 0,0 0 0,0 1 0,1-1 0,-1 1 0,0 0 0,0 0 0,0-1 0,-1 1 0,1 0 0,0 1 0,0-1 0,0 0 0,-1 0 0,1 1 0,-1-1 0,1 1 0,1 2 0,3 7 0,-1 0 0,0 0 0,-1 1 0,0-1 0,0 1 0,-1 0 0,-1 0 0,0 1 0,-1-1 0,-1 22 0,0-19 0,1 0 0,1 0 0,0-1 0,0 1 0,1-1 0,1 0 0,10 24 0,9 1 0,-18-33 0,0 1 0,-1 0 0,0 0 0,0 0 0,-1 0 0,0 1 0,0-1 0,-1 1 0,0 0 0,2 10 0,-4-15 0,1 0 0,-1 0 0,1 0 0,0 0 0,0 0 0,1 0 0,-1-1 0,0 1 0,1 0 0,0-1 0,0 0 0,-1 1 0,1-1 0,1 0 0,-1 0 0,0 0 0,0 0 0,1 0 0,-1 0 0,1-1 0,0 1 0,4 1 0,9 3 0,-1 0 0,1-1 0,17 3 0,-5-1 0,-10-1-227,0 0-1,0 1 1,-1 1-1,0 1 1,28 19-1,-27-15-6598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6T10:24:28.51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6T10:24:34.05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1315 414,'-603'0,"597"1,1-1,-1-1,1 1,0-1,-1 0,1 0,0-1,-1 1,1-1,0 0,0 0,1-1,-1 0,0 0,-5-5,5 3,0 0,1-1,0 1,0-1,1 0,-1 0,1 0,1-1,-1 1,1-1,0 1,-1-9,-7-22,5 20,1-1,0 1,1-1,-2-30,5 44,0 1,0 0,1-1,-1 1,1 0,0-1,-1 1,1 0,1 0,-1-1,0 1,1 0,0 0,0 1,0-1,0 0,0 1,0-1,1 1,-1-1,1 1,-1 0,1 0,0 1,0-1,0 0,0 1,0 0,1-1,4 0,58-26,-58 23,0 0,1 1,0 0,0 1,0 0,0 0,0 1,1 0,13 0,-22 1,-1 1,1 0,-1 0,0 0,1 0,-1 0,1 0,-1 0,1 0,-1 0,1 0,-1 0,0 0,1 0,-1 1,1-1,-1 0,0 0,1 0,-1 1,1-1,-1 0,0 0,1 1,-1-1,0 0,1 1,-1-1,0 0,0 1,1-1,-1 0,0 1,0-1,0 1,1 0,-13 12,-23 10,-37 21,59-33,-2-2,1 0,-2 0,1-1,-1-1,0-1,0 0,-1-1,-20 3,6-2,1 2,0 1,0 1,-50 24,51-21,-9 4,17-7,0 0,-38 10,51-19,0 1,0-1,0 0,-1-1,1 0,0 0,0-1,0 0,0 0,0-1,-11-4,-4-2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44844-CAE8-461C-85F6-688C358CA0ED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C9200-E78B-43A9-8F44-FFDBE80EA6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6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E5D21-F1FF-4340-BED0-26D65B74E3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6200" y="1267557"/>
            <a:ext cx="8305800" cy="3425898"/>
          </a:xfrm>
          <a:custGeom>
            <a:avLst/>
            <a:gdLst>
              <a:gd name="connsiteX0" fmla="*/ 0 w 4991100"/>
              <a:gd name="connsiteY0" fmla="*/ 0 h 3425898"/>
              <a:gd name="connsiteX1" fmla="*/ 4991100 w 4991100"/>
              <a:gd name="connsiteY1" fmla="*/ 0 h 3425898"/>
              <a:gd name="connsiteX2" fmla="*/ 4991100 w 4991100"/>
              <a:gd name="connsiteY2" fmla="*/ 3425898 h 3425898"/>
              <a:gd name="connsiteX3" fmla="*/ 0 w 4991100"/>
              <a:gd name="connsiteY3" fmla="*/ 3425898 h 3425898"/>
              <a:gd name="connsiteX4" fmla="*/ 0 w 4991100"/>
              <a:gd name="connsiteY4" fmla="*/ 0 h 3425898"/>
              <a:gd name="connsiteX0" fmla="*/ 3086100 w 8077200"/>
              <a:gd name="connsiteY0" fmla="*/ 0 h 3425898"/>
              <a:gd name="connsiteX1" fmla="*/ 8077200 w 8077200"/>
              <a:gd name="connsiteY1" fmla="*/ 0 h 3425898"/>
              <a:gd name="connsiteX2" fmla="*/ 8077200 w 8077200"/>
              <a:gd name="connsiteY2" fmla="*/ 3425898 h 3425898"/>
              <a:gd name="connsiteX3" fmla="*/ 0 w 8077200"/>
              <a:gd name="connsiteY3" fmla="*/ 3425898 h 3425898"/>
              <a:gd name="connsiteX4" fmla="*/ 3086100 w 8077200"/>
              <a:gd name="connsiteY4" fmla="*/ 0 h 3425898"/>
              <a:gd name="connsiteX0" fmla="*/ 3314700 w 8305800"/>
              <a:gd name="connsiteY0" fmla="*/ 0 h 3425898"/>
              <a:gd name="connsiteX1" fmla="*/ 8305800 w 8305800"/>
              <a:gd name="connsiteY1" fmla="*/ 0 h 3425898"/>
              <a:gd name="connsiteX2" fmla="*/ 8305800 w 8305800"/>
              <a:gd name="connsiteY2" fmla="*/ 3425898 h 3425898"/>
              <a:gd name="connsiteX3" fmla="*/ 0 w 8305800"/>
              <a:gd name="connsiteY3" fmla="*/ 3425898 h 3425898"/>
              <a:gd name="connsiteX4" fmla="*/ 3314700 w 8305800"/>
              <a:gd name="connsiteY4" fmla="*/ 0 h 342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5800" h="3425898">
                <a:moveTo>
                  <a:pt x="3314700" y="0"/>
                </a:moveTo>
                <a:lnTo>
                  <a:pt x="8305800" y="0"/>
                </a:lnTo>
                <a:lnTo>
                  <a:pt x="8305800" y="3425898"/>
                </a:lnTo>
                <a:lnTo>
                  <a:pt x="0" y="3425898"/>
                </a:lnTo>
                <a:lnTo>
                  <a:pt x="331470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8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728662" y="1872316"/>
            <a:ext cx="2652423" cy="2650043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Raleway Regular"/>
                <a:cs typeface="Raleway Regular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1178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538616"/>
      </p:ext>
    </p:extLst>
  </p:cSld>
  <p:clrMapOvr>
    <a:masterClrMapping/>
  </p:clrMapOvr>
  <p:transition advClick="0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5ED7-AC1B-4EFC-A2F5-F8CCDD99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150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269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B7CF-24E5-41A7-B7C5-EA47FAFE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55600"/>
            <a:ext cx="4962525" cy="1196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0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49656C5-9EBA-45D4-8DCC-4D18137C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5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EF5E8-2EB2-43CC-99D3-000E119C3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400" y="1555289"/>
            <a:ext cx="57658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30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2F94C-C739-46D6-A244-D2632C9CA6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3825" y="1736725"/>
            <a:ext cx="2190750" cy="21907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904F02C-CF31-4DF5-9967-00860C9661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26568" y="1736725"/>
            <a:ext cx="2190750" cy="21907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D730EF-B019-4AC3-80DF-EC6B8BB081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994" y="1736725"/>
            <a:ext cx="2190750" cy="21907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1178D9A-1A52-41EF-8CFA-53A54E9D42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49420" y="1736725"/>
            <a:ext cx="2190750" cy="21907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DDF920-69F1-4A5A-9B25-93758901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817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6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E189A0-F882-485F-ACE3-8D1A70E03A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3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643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998A-C9B4-4FCD-8202-1E67E9FE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49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01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9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26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image" Target="../media/image3.jpe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customXml" Target="../ink/ink11.xml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jp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0D6D06-7DFD-442B-BCB0-0562DEB4666C}"/>
              </a:ext>
            </a:extLst>
          </p:cNvPr>
          <p:cNvCxnSpPr>
            <a:cxnSpLocks/>
          </p:cNvCxnSpPr>
          <p:nvPr/>
        </p:nvCxnSpPr>
        <p:spPr>
          <a:xfrm flipH="1">
            <a:off x="4511676" y="-12700"/>
            <a:ext cx="4690667" cy="62357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2F86B8-7C2C-4742-A8F5-19A31CDD7C96}"/>
              </a:ext>
            </a:extLst>
          </p:cNvPr>
          <p:cNvCxnSpPr>
            <a:cxnSpLocks/>
          </p:cNvCxnSpPr>
          <p:nvPr/>
        </p:nvCxnSpPr>
        <p:spPr>
          <a:xfrm flipH="1">
            <a:off x="3826270" y="1066800"/>
            <a:ext cx="4301730" cy="572771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B5CCD3-3F14-47D8-A378-88420A2BD2A4}"/>
              </a:ext>
            </a:extLst>
          </p:cNvPr>
          <p:cNvSpPr txBox="1"/>
          <p:nvPr/>
        </p:nvSpPr>
        <p:spPr>
          <a:xfrm>
            <a:off x="0" y="231765"/>
            <a:ext cx="7645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AA19"/>
                </a:solidFill>
              </a:rPr>
              <a:t>¿POR QUÉ ALEXIS DEJÓ DE SER MI AMIGO</a:t>
            </a:r>
            <a:r>
              <a:rPr lang="en-US" dirty="0">
                <a:solidFill>
                  <a:srgbClr val="FFAA19"/>
                </a:solidFill>
              </a:rPr>
              <a:t> </a:t>
            </a:r>
            <a:r>
              <a:rPr lang="en-US" sz="8000" b="1" dirty="0">
                <a:solidFill>
                  <a:srgbClr val="FFAA19"/>
                </a:solidFill>
              </a:rPr>
              <a:t>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CBAB4B-A22E-47DC-AD69-8D3ACE334853}"/>
              </a:ext>
            </a:extLst>
          </p:cNvPr>
          <p:cNvSpPr txBox="1"/>
          <p:nvPr/>
        </p:nvSpPr>
        <p:spPr>
          <a:xfrm>
            <a:off x="3467101" y="5347969"/>
            <a:ext cx="8773614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>
                <a:solidFill>
                  <a:srgbClr val="8CC026"/>
                </a:solidFill>
              </a:rPr>
              <a:t>ESPERO ESTÉS LO SUFICIENTEMENTE DROGADO O EN SU DEFECTO LO MENOS AGRESIVO PARA DAR INICIO A ESTO</a:t>
            </a:r>
          </a:p>
          <a:p>
            <a:pPr algn="r"/>
            <a:endParaRPr lang="en-US" sz="3000" b="1" dirty="0">
              <a:solidFill>
                <a:srgbClr val="8CC026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E3906C5-3BFB-FD1D-F8CF-12FA61257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016" y="872694"/>
            <a:ext cx="3420340" cy="3809999"/>
          </a:xfrm>
          <a:prstGeom prst="rect">
            <a:avLst/>
          </a:prstGeom>
        </p:spPr>
      </p:pic>
      <p:pic>
        <p:nvPicPr>
          <p:cNvPr id="2050" name="Picture 2" descr="Pene - Iconos gratis de asistencia sanitaria y médica">
            <a:extLst>
              <a:ext uri="{FF2B5EF4-FFF2-40B4-BE49-F238E27FC236}">
                <a16:creationId xmlns:a16="http://schemas.microsoft.com/office/drawing/2014/main" id="{B008641A-D295-2913-1C01-55600BBF1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86793">
            <a:off x="800100" y="23241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72D91DE2-AA75-0A2D-0B35-2F0B482BC0A0}"/>
              </a:ext>
            </a:extLst>
          </p:cNvPr>
          <p:cNvSpPr/>
          <p:nvPr/>
        </p:nvSpPr>
        <p:spPr>
          <a:xfrm rot="20381422">
            <a:off x="5384800" y="3784600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8E77069-1664-EB8B-A759-31F3808CDA4E}"/>
              </a:ext>
            </a:extLst>
          </p:cNvPr>
          <p:cNvSpPr/>
          <p:nvPr/>
        </p:nvSpPr>
        <p:spPr>
          <a:xfrm rot="20381422">
            <a:off x="5664274" y="3656400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E40A3D1-8305-51EF-4185-A83F3CC61DD1}"/>
              </a:ext>
            </a:extLst>
          </p:cNvPr>
          <p:cNvSpPr/>
          <p:nvPr/>
        </p:nvSpPr>
        <p:spPr>
          <a:xfrm rot="20381422">
            <a:off x="8647868" y="3060700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1F5B45A-C60C-9268-34A5-B602F88109D0}"/>
              </a:ext>
            </a:extLst>
          </p:cNvPr>
          <p:cNvSpPr/>
          <p:nvPr/>
        </p:nvSpPr>
        <p:spPr>
          <a:xfrm rot="20381422">
            <a:off x="5930209" y="3595445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7E1B5F9-FB89-57BD-132C-5890C1C087BC}"/>
              </a:ext>
            </a:extLst>
          </p:cNvPr>
          <p:cNvSpPr/>
          <p:nvPr/>
        </p:nvSpPr>
        <p:spPr>
          <a:xfrm rot="20381422">
            <a:off x="6236176" y="3556543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050541D-4803-2FED-69BF-8C25AC009ED7}"/>
              </a:ext>
            </a:extLst>
          </p:cNvPr>
          <p:cNvSpPr/>
          <p:nvPr/>
        </p:nvSpPr>
        <p:spPr>
          <a:xfrm rot="20381422">
            <a:off x="6614321" y="3493198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16DB1CC-47D3-77FB-E44A-B578128FFFAE}"/>
              </a:ext>
            </a:extLst>
          </p:cNvPr>
          <p:cNvSpPr/>
          <p:nvPr/>
        </p:nvSpPr>
        <p:spPr>
          <a:xfrm rot="20447938">
            <a:off x="7176449" y="3331039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CA04022-1790-FF96-A0DE-E7EF4E0F6AB3}"/>
              </a:ext>
            </a:extLst>
          </p:cNvPr>
          <p:cNvSpPr/>
          <p:nvPr/>
        </p:nvSpPr>
        <p:spPr>
          <a:xfrm rot="20772879">
            <a:off x="7721516" y="3231225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9616E51-A545-9069-4AEB-5FFAB0293819}"/>
              </a:ext>
            </a:extLst>
          </p:cNvPr>
          <p:cNvSpPr/>
          <p:nvPr/>
        </p:nvSpPr>
        <p:spPr>
          <a:xfrm rot="20932171">
            <a:off x="8352420" y="3163729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B95C554-4C06-4337-28A9-D63A69AB1ACE}"/>
              </a:ext>
            </a:extLst>
          </p:cNvPr>
          <p:cNvSpPr/>
          <p:nvPr/>
        </p:nvSpPr>
        <p:spPr>
          <a:xfrm rot="20381422">
            <a:off x="8887729" y="3060699"/>
            <a:ext cx="711200" cy="3693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896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4B05AE-BCBB-48DB-B0E1-6D9A95AAF3E4}"/>
              </a:ext>
            </a:extLst>
          </p:cNvPr>
          <p:cNvSpPr txBox="1"/>
          <p:nvPr/>
        </p:nvSpPr>
        <p:spPr>
          <a:xfrm>
            <a:off x="204305" y="1551651"/>
            <a:ext cx="4897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dirty="0">
                <a:solidFill>
                  <a:srgbClr val="FFAA19"/>
                </a:solidFill>
                <a:latin typeface="Lato Bold" panose="020F0802020204030203" pitchFamily="34" charset="0"/>
              </a:rPr>
              <a:t>GRACIAS</a:t>
            </a:r>
            <a:endParaRPr lang="en-US" sz="8000" dirty="0">
              <a:solidFill>
                <a:srgbClr val="FFAA19"/>
              </a:solidFill>
              <a:latin typeface="Lato Bold" panose="020F080202020403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E6B9B1-AD47-47B4-8EBF-A3D57A545BBC}"/>
              </a:ext>
            </a:extLst>
          </p:cNvPr>
          <p:cNvCxnSpPr>
            <a:cxnSpLocks/>
          </p:cNvCxnSpPr>
          <p:nvPr/>
        </p:nvCxnSpPr>
        <p:spPr>
          <a:xfrm flipH="1">
            <a:off x="1626394" y="10946"/>
            <a:ext cx="5872163" cy="596265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4338B2-9C01-445A-84DA-DB10BC2CEF1B}"/>
              </a:ext>
            </a:extLst>
          </p:cNvPr>
          <p:cNvCxnSpPr>
            <a:cxnSpLocks/>
          </p:cNvCxnSpPr>
          <p:nvPr/>
        </p:nvCxnSpPr>
        <p:spPr>
          <a:xfrm flipH="1">
            <a:off x="1176337" y="765175"/>
            <a:ext cx="5872163" cy="5962650"/>
          </a:xfrm>
          <a:prstGeom prst="line">
            <a:avLst/>
          </a:prstGeom>
          <a:ln w="76200">
            <a:solidFill>
              <a:srgbClr val="FFAA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La cara de un hombre&#10;&#10;Descripción generada automáticamente">
            <a:extLst>
              <a:ext uri="{FF2B5EF4-FFF2-40B4-BE49-F238E27FC236}">
                <a16:creationId xmlns:a16="http://schemas.microsoft.com/office/drawing/2014/main" id="{35D5C0F7-D4AF-81AD-3741-04A37E421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14" y="2813113"/>
            <a:ext cx="4897882" cy="367341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754064-B9EC-468B-D741-B1246C2B12BE}"/>
              </a:ext>
            </a:extLst>
          </p:cNvPr>
          <p:cNvSpPr txBox="1"/>
          <p:nvPr/>
        </p:nvSpPr>
        <p:spPr>
          <a:xfrm>
            <a:off x="6577014" y="1155700"/>
            <a:ext cx="4897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s-MX" b="0" i="0" dirty="0">
                <a:solidFill>
                  <a:srgbClr val="707070"/>
                </a:solidFill>
                <a:effectLst/>
                <a:latin typeface="Roboto" panose="020B0604020202020204" pitchFamily="2" charset="0"/>
              </a:rPr>
              <a:t>El pene es carne mas no pellejo! y si lo tocas se pone tieso!</a:t>
            </a:r>
          </a:p>
          <a:p>
            <a:pPr algn="r" fontAlgn="base"/>
            <a:r>
              <a:rPr lang="es-MX" b="0" i="0" dirty="0">
                <a:solidFill>
                  <a:srgbClr val="707070"/>
                </a:solidFill>
                <a:effectLst/>
                <a:latin typeface="Roboto" panose="020B0604020202020204" pitchFamily="2" charset="0"/>
              </a:rPr>
              <a:t>El pene es rico &amp; muy nutritivo. El tiene leche pero me gusta la de mi tío</a:t>
            </a:r>
          </a:p>
          <a:p>
            <a:pPr algn="r" fontAlgn="base"/>
            <a:r>
              <a:rPr lang="es-MX" dirty="0">
                <a:solidFill>
                  <a:srgbClr val="707070"/>
                </a:solidFill>
                <a:latin typeface="Roboto" panose="020B0604020202020204" pitchFamily="2" charset="0"/>
              </a:rPr>
              <a:t>Escrito por: Alexis </a:t>
            </a:r>
            <a:r>
              <a:rPr lang="es-MX" dirty="0" err="1">
                <a:solidFill>
                  <a:srgbClr val="707070"/>
                </a:solidFill>
                <a:latin typeface="Roboto" panose="020B0604020202020204" pitchFamily="2" charset="0"/>
              </a:rPr>
              <a:t>Ausejo</a:t>
            </a:r>
            <a:r>
              <a:rPr lang="es-MX" dirty="0">
                <a:solidFill>
                  <a:srgbClr val="707070"/>
                </a:solidFill>
                <a:latin typeface="Roboto" panose="020B0604020202020204" pitchFamily="2" charset="0"/>
              </a:rPr>
              <a:t> Campos</a:t>
            </a:r>
            <a:endParaRPr lang="es-MX" b="0" i="0" dirty="0">
              <a:solidFill>
                <a:srgbClr val="707070"/>
              </a:solidFill>
              <a:effectLst/>
              <a:latin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1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E683124B-7707-4125-8A97-B06DC1B84C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08388" y="346076"/>
            <a:ext cx="5030787" cy="6242050"/>
            <a:chOff x="2129" y="290"/>
            <a:chExt cx="3169" cy="393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D32AD79-C134-47C8-86F2-53B90B915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" y="1111"/>
              <a:ext cx="3169" cy="615"/>
            </a:xfrm>
            <a:custGeom>
              <a:avLst/>
              <a:gdLst>
                <a:gd name="T0" fmla="*/ 83 w 92"/>
                <a:gd name="T1" fmla="*/ 0 h 18"/>
                <a:gd name="T2" fmla="*/ 9 w 92"/>
                <a:gd name="T3" fmla="*/ 0 h 18"/>
                <a:gd name="T4" fmla="*/ 0 w 92"/>
                <a:gd name="T5" fmla="*/ 9 h 18"/>
                <a:gd name="T6" fmla="*/ 9 w 92"/>
                <a:gd name="T7" fmla="*/ 18 h 18"/>
                <a:gd name="T8" fmla="*/ 83 w 92"/>
                <a:gd name="T9" fmla="*/ 18 h 18"/>
                <a:gd name="T10" fmla="*/ 92 w 92"/>
                <a:gd name="T11" fmla="*/ 9 h 18"/>
                <a:gd name="T12" fmla="*/ 83 w 9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8" y="18"/>
                    <a:pt x="92" y="14"/>
                    <a:pt x="92" y="9"/>
                  </a:cubicBezTo>
                  <a:cubicBezTo>
                    <a:pt x="92" y="4"/>
                    <a:pt x="88" y="0"/>
                    <a:pt x="83" y="0"/>
                  </a:cubicBezTo>
                  <a:close/>
                </a:path>
              </a:pathLst>
            </a:custGeom>
            <a:solidFill>
              <a:srgbClr val="E7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C0028D-7DAC-4625-9167-B4CD503C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" y="1897"/>
              <a:ext cx="3169" cy="615"/>
            </a:xfrm>
            <a:custGeom>
              <a:avLst/>
              <a:gdLst>
                <a:gd name="T0" fmla="*/ 83 w 92"/>
                <a:gd name="T1" fmla="*/ 0 h 18"/>
                <a:gd name="T2" fmla="*/ 9 w 92"/>
                <a:gd name="T3" fmla="*/ 0 h 18"/>
                <a:gd name="T4" fmla="*/ 0 w 92"/>
                <a:gd name="T5" fmla="*/ 9 h 18"/>
                <a:gd name="T6" fmla="*/ 9 w 92"/>
                <a:gd name="T7" fmla="*/ 18 h 18"/>
                <a:gd name="T8" fmla="*/ 83 w 92"/>
                <a:gd name="T9" fmla="*/ 18 h 18"/>
                <a:gd name="T10" fmla="*/ 92 w 92"/>
                <a:gd name="T11" fmla="*/ 9 h 18"/>
                <a:gd name="T12" fmla="*/ 83 w 9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8" y="18"/>
                    <a:pt x="92" y="14"/>
                    <a:pt x="92" y="9"/>
                  </a:cubicBezTo>
                  <a:cubicBezTo>
                    <a:pt x="92" y="4"/>
                    <a:pt x="88" y="0"/>
                    <a:pt x="83" y="0"/>
                  </a:cubicBezTo>
                  <a:close/>
                </a:path>
              </a:pathLst>
            </a:custGeom>
            <a:solidFill>
              <a:srgbClr val="14A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6AC7A3A-C240-4A1D-A266-BE5E966AA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" y="324"/>
              <a:ext cx="3169" cy="616"/>
            </a:xfrm>
            <a:custGeom>
              <a:avLst/>
              <a:gdLst>
                <a:gd name="T0" fmla="*/ 83 w 92"/>
                <a:gd name="T1" fmla="*/ 0 h 18"/>
                <a:gd name="T2" fmla="*/ 9 w 92"/>
                <a:gd name="T3" fmla="*/ 0 h 18"/>
                <a:gd name="T4" fmla="*/ 0 w 92"/>
                <a:gd name="T5" fmla="*/ 9 h 18"/>
                <a:gd name="T6" fmla="*/ 9 w 92"/>
                <a:gd name="T7" fmla="*/ 18 h 18"/>
                <a:gd name="T8" fmla="*/ 83 w 92"/>
                <a:gd name="T9" fmla="*/ 18 h 18"/>
                <a:gd name="T10" fmla="*/ 92 w 92"/>
                <a:gd name="T11" fmla="*/ 9 h 18"/>
                <a:gd name="T12" fmla="*/ 83 w 9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8" y="18"/>
                    <a:pt x="92" y="14"/>
                    <a:pt x="92" y="9"/>
                  </a:cubicBezTo>
                  <a:cubicBezTo>
                    <a:pt x="92" y="4"/>
                    <a:pt x="88" y="0"/>
                    <a:pt x="83" y="0"/>
                  </a:cubicBezTo>
                  <a:close/>
                </a:path>
              </a:pathLst>
            </a:custGeom>
            <a:solidFill>
              <a:srgbClr val="FFA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9A4BA85-054F-428C-964E-1E8A57947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" y="2683"/>
              <a:ext cx="3169" cy="616"/>
            </a:xfrm>
            <a:custGeom>
              <a:avLst/>
              <a:gdLst>
                <a:gd name="T0" fmla="*/ 83 w 92"/>
                <a:gd name="T1" fmla="*/ 0 h 18"/>
                <a:gd name="T2" fmla="*/ 9 w 92"/>
                <a:gd name="T3" fmla="*/ 0 h 18"/>
                <a:gd name="T4" fmla="*/ 0 w 92"/>
                <a:gd name="T5" fmla="*/ 9 h 18"/>
                <a:gd name="T6" fmla="*/ 9 w 92"/>
                <a:gd name="T7" fmla="*/ 18 h 18"/>
                <a:gd name="T8" fmla="*/ 83 w 92"/>
                <a:gd name="T9" fmla="*/ 18 h 18"/>
                <a:gd name="T10" fmla="*/ 92 w 92"/>
                <a:gd name="T11" fmla="*/ 9 h 18"/>
                <a:gd name="T12" fmla="*/ 83 w 9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8" y="18"/>
                    <a:pt x="92" y="14"/>
                    <a:pt x="92" y="9"/>
                  </a:cubicBezTo>
                  <a:cubicBezTo>
                    <a:pt x="92" y="4"/>
                    <a:pt x="88" y="0"/>
                    <a:pt x="83" y="0"/>
                  </a:cubicBezTo>
                  <a:close/>
                </a:path>
              </a:pathLst>
            </a:custGeom>
            <a:solidFill>
              <a:srgbClr val="8CC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3DCC8FB-A968-4923-82EF-E7A2D8658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9" y="3470"/>
              <a:ext cx="3169" cy="615"/>
            </a:xfrm>
            <a:custGeom>
              <a:avLst/>
              <a:gdLst>
                <a:gd name="T0" fmla="*/ 83 w 92"/>
                <a:gd name="T1" fmla="*/ 0 h 18"/>
                <a:gd name="T2" fmla="*/ 9 w 92"/>
                <a:gd name="T3" fmla="*/ 0 h 18"/>
                <a:gd name="T4" fmla="*/ 0 w 92"/>
                <a:gd name="T5" fmla="*/ 9 h 18"/>
                <a:gd name="T6" fmla="*/ 9 w 92"/>
                <a:gd name="T7" fmla="*/ 18 h 18"/>
                <a:gd name="T8" fmla="*/ 83 w 92"/>
                <a:gd name="T9" fmla="*/ 18 h 18"/>
                <a:gd name="T10" fmla="*/ 92 w 92"/>
                <a:gd name="T11" fmla="*/ 9 h 18"/>
                <a:gd name="T12" fmla="*/ 83 w 9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8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8" y="18"/>
                    <a:pt x="92" y="14"/>
                    <a:pt x="92" y="9"/>
                  </a:cubicBezTo>
                  <a:cubicBezTo>
                    <a:pt x="92" y="4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9B3A65E-D2B3-4286-9DE7-D8C5A0EDE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940"/>
              <a:ext cx="241" cy="136"/>
            </a:xfrm>
            <a:custGeom>
              <a:avLst/>
              <a:gdLst>
                <a:gd name="T0" fmla="*/ 0 w 7"/>
                <a:gd name="T1" fmla="*/ 0 h 4"/>
                <a:gd name="T2" fmla="*/ 0 w 7"/>
                <a:gd name="T3" fmla="*/ 2 h 4"/>
                <a:gd name="T4" fmla="*/ 4 w 7"/>
                <a:gd name="T5" fmla="*/ 4 h 4"/>
                <a:gd name="T6" fmla="*/ 7 w 7"/>
                <a:gd name="T7" fmla="*/ 2 h 4"/>
                <a:gd name="T8" fmla="*/ 7 w 7"/>
                <a:gd name="T9" fmla="*/ 0 h 4"/>
                <a:gd name="T10" fmla="*/ 4 w 7"/>
                <a:gd name="T11" fmla="*/ 1 h 4"/>
                <a:gd name="T12" fmla="*/ 0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FFAA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2768619-C24F-40FC-B911-F6938D94F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1726"/>
              <a:ext cx="241" cy="137"/>
            </a:xfrm>
            <a:custGeom>
              <a:avLst/>
              <a:gdLst>
                <a:gd name="T0" fmla="*/ 0 w 7"/>
                <a:gd name="T1" fmla="*/ 0 h 4"/>
                <a:gd name="T2" fmla="*/ 0 w 7"/>
                <a:gd name="T3" fmla="*/ 2 h 4"/>
                <a:gd name="T4" fmla="*/ 4 w 7"/>
                <a:gd name="T5" fmla="*/ 4 h 4"/>
                <a:gd name="T6" fmla="*/ 7 w 7"/>
                <a:gd name="T7" fmla="*/ 2 h 4"/>
                <a:gd name="T8" fmla="*/ 7 w 7"/>
                <a:gd name="T9" fmla="*/ 0 h 4"/>
                <a:gd name="T10" fmla="*/ 4 w 7"/>
                <a:gd name="T11" fmla="*/ 1 h 4"/>
                <a:gd name="T12" fmla="*/ 0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E7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F97B842E-B92D-47FB-B393-675ED22C4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1076"/>
              <a:ext cx="654" cy="6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800" b="1" dirty="0">
                  <a:solidFill>
                    <a:srgbClr val="E71D2A"/>
                  </a:solidFill>
                </a:rPr>
                <a:t>B</a:t>
              </a: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44830B9D-F674-4838-8899-7833E4D24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1863"/>
              <a:ext cx="654" cy="6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800" b="1" dirty="0">
                  <a:solidFill>
                    <a:srgbClr val="14AFE7"/>
                  </a:solidFill>
                </a:rPr>
                <a:t>C</a:t>
              </a: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DAF5010A-1764-467A-B83D-F0B748202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2649"/>
              <a:ext cx="654" cy="6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800" b="1" dirty="0">
                  <a:solidFill>
                    <a:srgbClr val="8CC026"/>
                  </a:solidFill>
                </a:rPr>
                <a:t>D</a:t>
              </a: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088373A2-810D-4BAA-8DD5-93EE04F1C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3436"/>
              <a:ext cx="654" cy="6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800" b="1" dirty="0">
                  <a:solidFill>
                    <a:srgbClr val="0070C0"/>
                  </a:solidFill>
                </a:rPr>
                <a:t>E</a:t>
              </a: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2B49E90C-691F-4193-9B43-7833AD14B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290"/>
              <a:ext cx="654" cy="6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400" b="1" dirty="0">
                  <a:solidFill>
                    <a:srgbClr val="FFAA19"/>
                  </a:solidFill>
                </a:rPr>
                <a:t>A</a:t>
              </a: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6E9A404-4633-45D6-A2CC-CA0D00279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4085"/>
              <a:ext cx="241" cy="137"/>
            </a:xfrm>
            <a:custGeom>
              <a:avLst/>
              <a:gdLst>
                <a:gd name="T0" fmla="*/ 0 w 7"/>
                <a:gd name="T1" fmla="*/ 0 h 4"/>
                <a:gd name="T2" fmla="*/ 0 w 7"/>
                <a:gd name="T3" fmla="*/ 2 h 4"/>
                <a:gd name="T4" fmla="*/ 4 w 7"/>
                <a:gd name="T5" fmla="*/ 4 h 4"/>
                <a:gd name="T6" fmla="*/ 7 w 7"/>
                <a:gd name="T7" fmla="*/ 2 h 4"/>
                <a:gd name="T8" fmla="*/ 7 w 7"/>
                <a:gd name="T9" fmla="*/ 0 h 4"/>
                <a:gd name="T10" fmla="*/ 4 w 7"/>
                <a:gd name="T11" fmla="*/ 1 h 4"/>
                <a:gd name="T12" fmla="*/ 0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FF35081D-42AD-4D3B-86F9-790BF206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3299"/>
              <a:ext cx="241" cy="137"/>
            </a:xfrm>
            <a:custGeom>
              <a:avLst/>
              <a:gdLst>
                <a:gd name="T0" fmla="*/ 0 w 7"/>
                <a:gd name="T1" fmla="*/ 0 h 4"/>
                <a:gd name="T2" fmla="*/ 0 w 7"/>
                <a:gd name="T3" fmla="*/ 2 h 4"/>
                <a:gd name="T4" fmla="*/ 4 w 7"/>
                <a:gd name="T5" fmla="*/ 4 h 4"/>
                <a:gd name="T6" fmla="*/ 7 w 7"/>
                <a:gd name="T7" fmla="*/ 2 h 4"/>
                <a:gd name="T8" fmla="*/ 7 w 7"/>
                <a:gd name="T9" fmla="*/ 0 h 4"/>
                <a:gd name="T10" fmla="*/ 4 w 7"/>
                <a:gd name="T11" fmla="*/ 1 h 4"/>
                <a:gd name="T12" fmla="*/ 0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8CC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1FC366D-2A88-43A1-B70E-DF2443065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2512"/>
              <a:ext cx="241" cy="137"/>
            </a:xfrm>
            <a:custGeom>
              <a:avLst/>
              <a:gdLst>
                <a:gd name="T0" fmla="*/ 0 w 7"/>
                <a:gd name="T1" fmla="*/ 0 h 4"/>
                <a:gd name="T2" fmla="*/ 0 w 7"/>
                <a:gd name="T3" fmla="*/ 2 h 4"/>
                <a:gd name="T4" fmla="*/ 4 w 7"/>
                <a:gd name="T5" fmla="*/ 4 h 4"/>
                <a:gd name="T6" fmla="*/ 7 w 7"/>
                <a:gd name="T7" fmla="*/ 2 h 4"/>
                <a:gd name="T8" fmla="*/ 7 w 7"/>
                <a:gd name="T9" fmla="*/ 0 h 4"/>
                <a:gd name="T10" fmla="*/ 4 w 7"/>
                <a:gd name="T11" fmla="*/ 1 h 4"/>
                <a:gd name="T12" fmla="*/ 0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14A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359BFF5-1B9B-4F45-977D-355E473CA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2512"/>
              <a:ext cx="35" cy="69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47">
            <a:extLst>
              <a:ext uri="{FF2B5EF4-FFF2-40B4-BE49-F238E27FC236}">
                <a16:creationId xmlns:a16="http://schemas.microsoft.com/office/drawing/2014/main" id="{2B3C6BEE-D2B5-4B6E-B4CC-08003B381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037" y="515569"/>
            <a:ext cx="3562350" cy="84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3200" b="1" dirty="0">
                <a:solidFill>
                  <a:schemeClr val="bg1"/>
                </a:solidFill>
                <a:latin typeface="+mn-lt"/>
              </a:rPr>
              <a:t>BIOGRAFÍA</a:t>
            </a:r>
          </a:p>
          <a:p>
            <a:pPr>
              <a:lnSpc>
                <a:spcPct val="110000"/>
              </a:lnSpc>
            </a:pPr>
            <a:endParaRPr lang="en-US" altLang="es-MX" sz="1200" dirty="0">
              <a:solidFill>
                <a:schemeClr val="bg1"/>
              </a:solidFill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" name="TextBox 47">
            <a:extLst>
              <a:ext uri="{FF2B5EF4-FFF2-40B4-BE49-F238E27FC236}">
                <a16:creationId xmlns:a16="http://schemas.microsoft.com/office/drawing/2014/main" id="{74D86475-1566-6608-AD66-88544A268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037" y="1785569"/>
            <a:ext cx="3562350" cy="84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3200" b="1" dirty="0">
                <a:solidFill>
                  <a:schemeClr val="bg1"/>
                </a:solidFill>
                <a:latin typeface="+mn-lt"/>
              </a:rPr>
              <a:t>ANTECEDENTES</a:t>
            </a:r>
          </a:p>
          <a:p>
            <a:pPr>
              <a:lnSpc>
                <a:spcPct val="110000"/>
              </a:lnSpc>
            </a:pPr>
            <a:endParaRPr lang="en-US" altLang="es-MX" sz="1200" dirty="0">
              <a:solidFill>
                <a:schemeClr val="bg1"/>
              </a:solidFill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8F3ED5A2-AE28-1066-7591-D2DAFD7FC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1737" y="3068269"/>
            <a:ext cx="3562350" cy="84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3200" b="1" dirty="0">
                <a:solidFill>
                  <a:schemeClr val="bg1"/>
                </a:solidFill>
                <a:latin typeface="+mn-lt"/>
              </a:rPr>
              <a:t>¿QUE PASÓ?</a:t>
            </a:r>
          </a:p>
          <a:p>
            <a:pPr>
              <a:lnSpc>
                <a:spcPct val="110000"/>
              </a:lnSpc>
            </a:pPr>
            <a:endParaRPr lang="en-US" altLang="es-MX" sz="1200" dirty="0">
              <a:solidFill>
                <a:schemeClr val="bg1"/>
              </a:solidFill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FA240C74-120C-3802-80D8-1C1020EC8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1737" y="4287469"/>
            <a:ext cx="3562350" cy="62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3200" b="1" dirty="0">
                <a:solidFill>
                  <a:schemeClr val="bg1"/>
                </a:solidFill>
                <a:latin typeface="+mn-lt"/>
              </a:rPr>
              <a:t>ACTUALIDAD</a:t>
            </a: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2855D3F8-5641-882B-178E-40F0FEE79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1737" y="5544769"/>
            <a:ext cx="3562350" cy="62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3200" b="1" dirty="0">
                <a:solidFill>
                  <a:schemeClr val="bg1"/>
                </a:solidFill>
                <a:latin typeface="+mn-lt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71245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ómo Evitar Que Tus Porros Tengan Una Combustión Desigual - Zamnesia Blog">
            <a:extLst>
              <a:ext uri="{FF2B5EF4-FFF2-40B4-BE49-F238E27FC236}">
                <a16:creationId xmlns:a16="http://schemas.microsoft.com/office/drawing/2014/main" id="{A17381EE-870C-DE73-D8A5-A5DE1B71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3" y="4840903"/>
            <a:ext cx="34099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BA59B3D2-976C-404A-BF10-CDF41816A4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87825" y="1062355"/>
            <a:ext cx="3640138" cy="4725988"/>
            <a:chOff x="1414" y="518"/>
            <a:chExt cx="2293" cy="2977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194647E-53FB-4A94-ADD6-BFDE17BEF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" y="2502"/>
              <a:ext cx="1147" cy="993"/>
            </a:xfrm>
            <a:custGeom>
              <a:avLst/>
              <a:gdLst>
                <a:gd name="T0" fmla="*/ 573 w 1147"/>
                <a:gd name="T1" fmla="*/ 0 h 993"/>
                <a:gd name="T2" fmla="*/ 0 w 1147"/>
                <a:gd name="T3" fmla="*/ 993 h 993"/>
                <a:gd name="T4" fmla="*/ 1147 w 1147"/>
                <a:gd name="T5" fmla="*/ 993 h 993"/>
                <a:gd name="T6" fmla="*/ 573 w 1147"/>
                <a:gd name="T7" fmla="*/ 0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993">
                  <a:moveTo>
                    <a:pt x="573" y="0"/>
                  </a:moveTo>
                  <a:lnTo>
                    <a:pt x="0" y="993"/>
                  </a:lnTo>
                  <a:lnTo>
                    <a:pt x="1147" y="99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14AF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1D00459-1FED-4D9F-848B-09E1A8AA8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" y="2502"/>
              <a:ext cx="1147" cy="993"/>
            </a:xfrm>
            <a:custGeom>
              <a:avLst/>
              <a:gdLst>
                <a:gd name="T0" fmla="*/ 573 w 1147"/>
                <a:gd name="T1" fmla="*/ 0 h 993"/>
                <a:gd name="T2" fmla="*/ 0 w 1147"/>
                <a:gd name="T3" fmla="*/ 993 h 993"/>
                <a:gd name="T4" fmla="*/ 1147 w 1147"/>
                <a:gd name="T5" fmla="*/ 993 h 993"/>
                <a:gd name="T6" fmla="*/ 573 w 1147"/>
                <a:gd name="T7" fmla="*/ 0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993">
                  <a:moveTo>
                    <a:pt x="573" y="0"/>
                  </a:moveTo>
                  <a:lnTo>
                    <a:pt x="0" y="993"/>
                  </a:lnTo>
                  <a:lnTo>
                    <a:pt x="1147" y="993"/>
                  </a:lnTo>
                  <a:lnTo>
                    <a:pt x="5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0BD4CF8-C1B8-402A-9A35-42497428A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1" y="518"/>
              <a:ext cx="1146" cy="991"/>
            </a:xfrm>
            <a:custGeom>
              <a:avLst/>
              <a:gdLst>
                <a:gd name="T0" fmla="*/ 572 w 1146"/>
                <a:gd name="T1" fmla="*/ 0 h 991"/>
                <a:gd name="T2" fmla="*/ 0 w 1146"/>
                <a:gd name="T3" fmla="*/ 991 h 991"/>
                <a:gd name="T4" fmla="*/ 1146 w 1146"/>
                <a:gd name="T5" fmla="*/ 991 h 991"/>
                <a:gd name="T6" fmla="*/ 572 w 1146"/>
                <a:gd name="T7" fmla="*/ 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6" h="991">
                  <a:moveTo>
                    <a:pt x="572" y="0"/>
                  </a:moveTo>
                  <a:lnTo>
                    <a:pt x="0" y="991"/>
                  </a:lnTo>
                  <a:lnTo>
                    <a:pt x="1146" y="991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9A7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57F578F3-70BC-459E-B458-0D2D3DC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1" y="518"/>
              <a:ext cx="1146" cy="991"/>
            </a:xfrm>
            <a:custGeom>
              <a:avLst/>
              <a:gdLst>
                <a:gd name="T0" fmla="*/ 572 w 1146"/>
                <a:gd name="T1" fmla="*/ 0 h 991"/>
                <a:gd name="T2" fmla="*/ 0 w 1146"/>
                <a:gd name="T3" fmla="*/ 991 h 991"/>
                <a:gd name="T4" fmla="*/ 1146 w 1146"/>
                <a:gd name="T5" fmla="*/ 991 h 991"/>
                <a:gd name="T6" fmla="*/ 572 w 1146"/>
                <a:gd name="T7" fmla="*/ 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6" h="991">
                  <a:moveTo>
                    <a:pt x="572" y="0"/>
                  </a:moveTo>
                  <a:lnTo>
                    <a:pt x="0" y="991"/>
                  </a:lnTo>
                  <a:lnTo>
                    <a:pt x="1146" y="991"/>
                  </a:lnTo>
                  <a:lnTo>
                    <a:pt x="5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195AB8E-93CB-40B0-B417-826968E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" y="1509"/>
              <a:ext cx="1146" cy="993"/>
            </a:xfrm>
            <a:custGeom>
              <a:avLst/>
              <a:gdLst>
                <a:gd name="T0" fmla="*/ 574 w 1146"/>
                <a:gd name="T1" fmla="*/ 0 h 993"/>
                <a:gd name="T2" fmla="*/ 0 w 1146"/>
                <a:gd name="T3" fmla="*/ 993 h 993"/>
                <a:gd name="T4" fmla="*/ 1146 w 1146"/>
                <a:gd name="T5" fmla="*/ 993 h 993"/>
                <a:gd name="T6" fmla="*/ 574 w 1146"/>
                <a:gd name="T7" fmla="*/ 0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6" h="993">
                  <a:moveTo>
                    <a:pt x="574" y="0"/>
                  </a:moveTo>
                  <a:lnTo>
                    <a:pt x="0" y="993"/>
                  </a:lnTo>
                  <a:lnTo>
                    <a:pt x="1146" y="993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E71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7248B048-0E56-43CB-AB2B-6E54680A6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" y="1509"/>
              <a:ext cx="1146" cy="993"/>
            </a:xfrm>
            <a:custGeom>
              <a:avLst/>
              <a:gdLst>
                <a:gd name="T0" fmla="*/ 574 w 1146"/>
                <a:gd name="T1" fmla="*/ 0 h 993"/>
                <a:gd name="T2" fmla="*/ 0 w 1146"/>
                <a:gd name="T3" fmla="*/ 993 h 993"/>
                <a:gd name="T4" fmla="*/ 1146 w 1146"/>
                <a:gd name="T5" fmla="*/ 993 h 993"/>
                <a:gd name="T6" fmla="*/ 574 w 1146"/>
                <a:gd name="T7" fmla="*/ 0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6" h="993">
                  <a:moveTo>
                    <a:pt x="574" y="0"/>
                  </a:moveTo>
                  <a:lnTo>
                    <a:pt x="0" y="993"/>
                  </a:lnTo>
                  <a:lnTo>
                    <a:pt x="1146" y="993"/>
                  </a:lnTo>
                  <a:lnTo>
                    <a:pt x="5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TextBox 47">
            <a:extLst>
              <a:ext uri="{FF2B5EF4-FFF2-40B4-BE49-F238E27FC236}">
                <a16:creationId xmlns:a16="http://schemas.microsoft.com/office/drawing/2014/main" id="{723AC240-5E25-401B-A495-C6DBF4E29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099" y="1059181"/>
            <a:ext cx="4636449" cy="36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1600" dirty="0">
                <a:latin typeface="+mn-lt"/>
              </a:rPr>
              <a:t>Nombre: Alexis </a:t>
            </a:r>
            <a:r>
              <a:rPr lang="es-CO" sz="1600" dirty="0" err="1">
                <a:latin typeface="+mn-lt"/>
              </a:rPr>
              <a:t>Ausejo</a:t>
            </a:r>
            <a:r>
              <a:rPr lang="es-CO" sz="1600" dirty="0">
                <a:latin typeface="+mn-lt"/>
              </a:rPr>
              <a:t> Campos</a:t>
            </a:r>
            <a:endParaRPr lang="en-US" altLang="es-MX" sz="1600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84CD878B-3F75-4AD8-ABC4-806D1DD96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1249" y="2585357"/>
            <a:ext cx="4636449" cy="172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1600" dirty="0">
                <a:latin typeface="+mn-lt"/>
              </a:rPr>
              <a:t>Vive en los Cedros de Villa – Chorrillos (en un callejón peligroso)</a:t>
            </a:r>
          </a:p>
          <a:p>
            <a:pPr>
              <a:lnSpc>
                <a:spcPct val="110000"/>
              </a:lnSpc>
            </a:pPr>
            <a:r>
              <a:rPr lang="es-CO" sz="1600" dirty="0">
                <a:latin typeface="+mn-lt"/>
              </a:rPr>
              <a:t>Estudios Secundarios finalizados en: Santísima María de Los Cedros</a:t>
            </a:r>
          </a:p>
          <a:p>
            <a:pPr>
              <a:lnSpc>
                <a:spcPct val="110000"/>
              </a:lnSpc>
            </a:pPr>
            <a:r>
              <a:rPr lang="es-CO" sz="1600" dirty="0">
                <a:latin typeface="+mn-lt"/>
              </a:rPr>
              <a:t>Estudios Universitarios: </a:t>
            </a:r>
            <a:r>
              <a:rPr lang="es-CO" sz="1600" dirty="0" err="1">
                <a:latin typeface="+mn-lt"/>
              </a:rPr>
              <a:t>8vo</a:t>
            </a:r>
            <a:r>
              <a:rPr lang="es-CO" sz="1600" dirty="0">
                <a:latin typeface="+mn-lt"/>
              </a:rPr>
              <a:t> ciclo de la carrera de Arquitectura en la UPC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2C178A-F9BB-4D2E-A0EE-7FF27CC35E9F}"/>
              </a:ext>
            </a:extLst>
          </p:cNvPr>
          <p:cNvSpPr txBox="1"/>
          <p:nvPr/>
        </p:nvSpPr>
        <p:spPr>
          <a:xfrm>
            <a:off x="6542089" y="1689050"/>
            <a:ext cx="102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480536-BE22-4B12-B45F-F7A54D639033}"/>
              </a:ext>
            </a:extLst>
          </p:cNvPr>
          <p:cNvSpPr txBox="1"/>
          <p:nvPr/>
        </p:nvSpPr>
        <p:spPr>
          <a:xfrm>
            <a:off x="5613403" y="3269408"/>
            <a:ext cx="102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FB613E-FBAA-47FC-AAFB-5E0DEA6652EE}"/>
              </a:ext>
            </a:extLst>
          </p:cNvPr>
          <p:cNvSpPr txBox="1"/>
          <p:nvPr/>
        </p:nvSpPr>
        <p:spPr>
          <a:xfrm>
            <a:off x="4583113" y="4845796"/>
            <a:ext cx="102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03</a:t>
            </a:r>
          </a:p>
        </p:txBody>
      </p:sp>
      <p:grpSp>
        <p:nvGrpSpPr>
          <p:cNvPr id="36" name="Group 13">
            <a:extLst>
              <a:ext uri="{FF2B5EF4-FFF2-40B4-BE49-F238E27FC236}">
                <a16:creationId xmlns:a16="http://schemas.microsoft.com/office/drawing/2014/main" id="{2D78A758-D4F0-42A5-B5A4-91AA4E1027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62249" y="2729931"/>
            <a:ext cx="708978" cy="833621"/>
            <a:chOff x="14" y="13"/>
            <a:chExt cx="1240" cy="1458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EE208699-F575-4510-91B2-E45CCFBD9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" y="180"/>
              <a:ext cx="127" cy="104"/>
            </a:xfrm>
            <a:custGeom>
              <a:avLst/>
              <a:gdLst>
                <a:gd name="T0" fmla="*/ 53 w 53"/>
                <a:gd name="T1" fmla="*/ 44 h 44"/>
                <a:gd name="T2" fmla="*/ 53 w 53"/>
                <a:gd name="T3" fmla="*/ 26 h 44"/>
                <a:gd name="T4" fmla="*/ 26 w 53"/>
                <a:gd name="T5" fmla="*/ 0 h 44"/>
                <a:gd name="T6" fmla="*/ 26 w 53"/>
                <a:gd name="T7" fmla="*/ 0 h 44"/>
                <a:gd name="T8" fmla="*/ 0 w 53"/>
                <a:gd name="T9" fmla="*/ 26 h 44"/>
                <a:gd name="T10" fmla="*/ 0 w 53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4">
                  <a:moveTo>
                    <a:pt x="53" y="44"/>
                  </a:move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4"/>
                    <a:pt x="0" y="44"/>
                    <a:pt x="0" y="44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46002439-5A41-443A-A953-BCCF60E58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" y="284"/>
              <a:ext cx="191" cy="172"/>
            </a:xfrm>
            <a:prstGeom prst="rect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7C3E4CF-1589-4E55-B9BA-0EEEBFCC3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" y="99"/>
              <a:ext cx="1054" cy="526"/>
            </a:xfrm>
            <a:custGeom>
              <a:avLst/>
              <a:gdLst>
                <a:gd name="T0" fmla="*/ 0 w 442"/>
                <a:gd name="T1" fmla="*/ 221 h 221"/>
                <a:gd name="T2" fmla="*/ 221 w 442"/>
                <a:gd name="T3" fmla="*/ 0 h 221"/>
                <a:gd name="T4" fmla="*/ 442 w 442"/>
                <a:gd name="T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221">
                  <a:moveTo>
                    <a:pt x="0" y="221"/>
                  </a:moveTo>
                  <a:cubicBezTo>
                    <a:pt x="0" y="99"/>
                    <a:pt x="99" y="0"/>
                    <a:pt x="221" y="0"/>
                  </a:cubicBezTo>
                  <a:cubicBezTo>
                    <a:pt x="343" y="0"/>
                    <a:pt x="442" y="99"/>
                    <a:pt x="442" y="221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C1BE0ABF-D9A2-4E12-8128-07FD48AC9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" y="549"/>
              <a:ext cx="262" cy="76"/>
            </a:xfrm>
            <a:custGeom>
              <a:avLst/>
              <a:gdLst>
                <a:gd name="T0" fmla="*/ 110 w 110"/>
                <a:gd name="T1" fmla="*/ 32 h 32"/>
                <a:gd name="T2" fmla="*/ 55 w 110"/>
                <a:gd name="T3" fmla="*/ 0 h 32"/>
                <a:gd name="T4" fmla="*/ 0 w 110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32">
                  <a:moveTo>
                    <a:pt x="110" y="32"/>
                  </a:moveTo>
                  <a:cubicBezTo>
                    <a:pt x="110" y="32"/>
                    <a:pt x="98" y="0"/>
                    <a:pt x="55" y="0"/>
                  </a:cubicBezTo>
                  <a:cubicBezTo>
                    <a:pt x="12" y="0"/>
                    <a:pt x="0" y="32"/>
                    <a:pt x="0" y="32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AE42C1A6-6A4E-4987-933E-8B1DC862D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" y="549"/>
              <a:ext cx="265" cy="76"/>
            </a:xfrm>
            <a:custGeom>
              <a:avLst/>
              <a:gdLst>
                <a:gd name="T0" fmla="*/ 111 w 111"/>
                <a:gd name="T1" fmla="*/ 32 h 32"/>
                <a:gd name="T2" fmla="*/ 55 w 111"/>
                <a:gd name="T3" fmla="*/ 0 h 32"/>
                <a:gd name="T4" fmla="*/ 0 w 111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32">
                  <a:moveTo>
                    <a:pt x="111" y="32"/>
                  </a:moveTo>
                  <a:cubicBezTo>
                    <a:pt x="111" y="32"/>
                    <a:pt x="98" y="0"/>
                    <a:pt x="55" y="0"/>
                  </a:cubicBezTo>
                  <a:cubicBezTo>
                    <a:pt x="13" y="0"/>
                    <a:pt x="0" y="32"/>
                    <a:pt x="0" y="32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A527B5E7-5E1E-411B-9081-AA08E959A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" y="549"/>
              <a:ext cx="262" cy="76"/>
            </a:xfrm>
            <a:custGeom>
              <a:avLst/>
              <a:gdLst>
                <a:gd name="T0" fmla="*/ 110 w 110"/>
                <a:gd name="T1" fmla="*/ 32 h 32"/>
                <a:gd name="T2" fmla="*/ 55 w 110"/>
                <a:gd name="T3" fmla="*/ 0 h 32"/>
                <a:gd name="T4" fmla="*/ 0 w 110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32">
                  <a:moveTo>
                    <a:pt x="110" y="32"/>
                  </a:moveTo>
                  <a:cubicBezTo>
                    <a:pt x="110" y="32"/>
                    <a:pt x="98" y="0"/>
                    <a:pt x="55" y="0"/>
                  </a:cubicBezTo>
                  <a:cubicBezTo>
                    <a:pt x="12" y="0"/>
                    <a:pt x="0" y="32"/>
                    <a:pt x="0" y="32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688F8E4F-836D-499D-AB22-1530E271E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549"/>
              <a:ext cx="265" cy="76"/>
            </a:xfrm>
            <a:custGeom>
              <a:avLst/>
              <a:gdLst>
                <a:gd name="T0" fmla="*/ 111 w 111"/>
                <a:gd name="T1" fmla="*/ 32 h 32"/>
                <a:gd name="T2" fmla="*/ 56 w 111"/>
                <a:gd name="T3" fmla="*/ 0 h 32"/>
                <a:gd name="T4" fmla="*/ 0 w 111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32">
                  <a:moveTo>
                    <a:pt x="111" y="32"/>
                  </a:moveTo>
                  <a:cubicBezTo>
                    <a:pt x="111" y="32"/>
                    <a:pt x="98" y="0"/>
                    <a:pt x="56" y="0"/>
                  </a:cubicBezTo>
                  <a:cubicBezTo>
                    <a:pt x="13" y="0"/>
                    <a:pt x="0" y="32"/>
                    <a:pt x="0" y="32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21">
              <a:extLst>
                <a:ext uri="{FF2B5EF4-FFF2-40B4-BE49-F238E27FC236}">
                  <a16:creationId xmlns:a16="http://schemas.microsoft.com/office/drawing/2014/main" id="{AA98170F-76C1-44AC-9FA6-8BF2F86C38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4" y="13"/>
              <a:ext cx="0" cy="86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22">
              <a:extLst>
                <a:ext uri="{FF2B5EF4-FFF2-40B4-BE49-F238E27FC236}">
                  <a16:creationId xmlns:a16="http://schemas.microsoft.com/office/drawing/2014/main" id="{F36A7A34-8FC3-4591-ACDD-928E63A898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" y="687"/>
              <a:ext cx="0" cy="202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42CC3BA3-EF9C-414C-9CAD-58BFBB2E6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" y="951"/>
              <a:ext cx="441" cy="296"/>
            </a:xfrm>
            <a:custGeom>
              <a:avLst/>
              <a:gdLst>
                <a:gd name="T0" fmla="*/ 185 w 185"/>
                <a:gd name="T1" fmla="*/ 83 h 124"/>
                <a:gd name="T2" fmla="*/ 80 w 185"/>
                <a:gd name="T3" fmla="*/ 57 h 124"/>
                <a:gd name="T4" fmla="*/ 44 w 185"/>
                <a:gd name="T5" fmla="*/ 58 h 124"/>
                <a:gd name="T6" fmla="*/ 7 w 185"/>
                <a:gd name="T7" fmla="*/ 78 h 124"/>
                <a:gd name="T8" fmla="*/ 2 w 185"/>
                <a:gd name="T9" fmla="*/ 65 h 124"/>
                <a:gd name="T10" fmla="*/ 9 w 185"/>
                <a:gd name="T11" fmla="*/ 41 h 124"/>
                <a:gd name="T12" fmla="*/ 30 w 185"/>
                <a:gd name="T13" fmla="*/ 17 h 124"/>
                <a:gd name="T14" fmla="*/ 57 w 185"/>
                <a:gd name="T15" fmla="*/ 5 h 124"/>
                <a:gd name="T16" fmla="*/ 88 w 185"/>
                <a:gd name="T17" fmla="*/ 4 h 124"/>
                <a:gd name="T18" fmla="*/ 158 w 185"/>
                <a:gd name="T19" fmla="*/ 21 h 124"/>
                <a:gd name="T20" fmla="*/ 185 w 185"/>
                <a:gd name="T21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124">
                  <a:moveTo>
                    <a:pt x="185" y="83"/>
                  </a:moveTo>
                  <a:cubicBezTo>
                    <a:pt x="125" y="124"/>
                    <a:pt x="80" y="57"/>
                    <a:pt x="80" y="57"/>
                  </a:cubicBezTo>
                  <a:cubicBezTo>
                    <a:pt x="59" y="28"/>
                    <a:pt x="44" y="58"/>
                    <a:pt x="44" y="58"/>
                  </a:cubicBezTo>
                  <a:cubicBezTo>
                    <a:pt x="33" y="85"/>
                    <a:pt x="17" y="83"/>
                    <a:pt x="7" y="78"/>
                  </a:cubicBezTo>
                  <a:cubicBezTo>
                    <a:pt x="3" y="76"/>
                    <a:pt x="0" y="70"/>
                    <a:pt x="2" y="6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2" y="30"/>
                    <a:pt x="20" y="21"/>
                    <a:pt x="30" y="17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67" y="0"/>
                    <a:pt x="76" y="1"/>
                    <a:pt x="88" y="4"/>
                  </a:cubicBezTo>
                  <a:cubicBezTo>
                    <a:pt x="158" y="21"/>
                    <a:pt x="158" y="21"/>
                    <a:pt x="158" y="21"/>
                  </a:cubicBezTo>
                  <a:lnTo>
                    <a:pt x="185" y="83"/>
                  </a:lnTo>
                  <a:close/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E047CC55-15F2-4520-BF6F-4E195AD32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" y="1149"/>
              <a:ext cx="181" cy="119"/>
            </a:xfrm>
            <a:custGeom>
              <a:avLst/>
              <a:gdLst>
                <a:gd name="T0" fmla="*/ 76 w 76"/>
                <a:gd name="T1" fmla="*/ 35 h 50"/>
                <a:gd name="T2" fmla="*/ 29 w 76"/>
                <a:gd name="T3" fmla="*/ 50 h 50"/>
                <a:gd name="T4" fmla="*/ 0 w 76"/>
                <a:gd name="T5" fmla="*/ 9 h 50"/>
                <a:gd name="T6" fmla="*/ 61 w 76"/>
                <a:gd name="T7" fmla="*/ 0 h 50"/>
                <a:gd name="T8" fmla="*/ 76 w 76"/>
                <a:gd name="T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0">
                  <a:moveTo>
                    <a:pt x="76" y="35"/>
                  </a:moveTo>
                  <a:cubicBezTo>
                    <a:pt x="29" y="50"/>
                    <a:pt x="29" y="50"/>
                    <a:pt x="29" y="5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34" y="23"/>
                    <a:pt x="61" y="0"/>
                  </a:cubicBezTo>
                  <a:lnTo>
                    <a:pt x="76" y="35"/>
                  </a:lnTo>
                  <a:close/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ED3DF469-A202-45FE-BCD6-BB1C3D784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775"/>
              <a:ext cx="275" cy="541"/>
            </a:xfrm>
            <a:custGeom>
              <a:avLst/>
              <a:gdLst>
                <a:gd name="T0" fmla="*/ 0 w 275"/>
                <a:gd name="T1" fmla="*/ 500 h 541"/>
                <a:gd name="T2" fmla="*/ 98 w 275"/>
                <a:gd name="T3" fmla="*/ 541 h 541"/>
                <a:gd name="T4" fmla="*/ 275 w 275"/>
                <a:gd name="T5" fmla="*/ 110 h 541"/>
                <a:gd name="T6" fmla="*/ 0 w 275"/>
                <a:gd name="T7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541">
                  <a:moveTo>
                    <a:pt x="0" y="500"/>
                  </a:moveTo>
                  <a:lnTo>
                    <a:pt x="98" y="541"/>
                  </a:lnTo>
                  <a:lnTo>
                    <a:pt x="275" y="11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1A48759D-774A-4872-A675-0528D1BA2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" y="920"/>
              <a:ext cx="234" cy="312"/>
            </a:xfrm>
            <a:custGeom>
              <a:avLst/>
              <a:gdLst>
                <a:gd name="T0" fmla="*/ 107 w 234"/>
                <a:gd name="T1" fmla="*/ 0 h 312"/>
                <a:gd name="T2" fmla="*/ 234 w 234"/>
                <a:gd name="T3" fmla="*/ 53 h 312"/>
                <a:gd name="T4" fmla="*/ 122 w 234"/>
                <a:gd name="T5" fmla="*/ 312 h 312"/>
                <a:gd name="T6" fmla="*/ 0 w 234"/>
                <a:gd name="T7" fmla="*/ 26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312">
                  <a:moveTo>
                    <a:pt x="107" y="0"/>
                  </a:moveTo>
                  <a:lnTo>
                    <a:pt x="234" y="53"/>
                  </a:lnTo>
                  <a:lnTo>
                    <a:pt x="122" y="312"/>
                  </a:lnTo>
                  <a:lnTo>
                    <a:pt x="0" y="265"/>
                  </a:ln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BDAF20F2-D9BE-4BC7-99EC-4A269E69B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" y="801"/>
              <a:ext cx="272" cy="541"/>
            </a:xfrm>
            <a:custGeom>
              <a:avLst/>
              <a:gdLst>
                <a:gd name="T0" fmla="*/ 272 w 272"/>
                <a:gd name="T1" fmla="*/ 503 h 541"/>
                <a:gd name="T2" fmla="*/ 174 w 272"/>
                <a:gd name="T3" fmla="*/ 541 h 541"/>
                <a:gd name="T4" fmla="*/ 0 w 272"/>
                <a:gd name="T5" fmla="*/ 112 h 541"/>
                <a:gd name="T6" fmla="*/ 272 w 272"/>
                <a:gd name="T7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541">
                  <a:moveTo>
                    <a:pt x="272" y="503"/>
                  </a:moveTo>
                  <a:lnTo>
                    <a:pt x="174" y="541"/>
                  </a:lnTo>
                  <a:lnTo>
                    <a:pt x="0" y="112"/>
                  </a:lnTo>
                  <a:lnTo>
                    <a:pt x="272" y="0"/>
                  </a:ln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0D187BF6-583E-4ED0-A1E2-57DA50EC9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" y="947"/>
              <a:ext cx="234" cy="312"/>
            </a:xfrm>
            <a:custGeom>
              <a:avLst/>
              <a:gdLst>
                <a:gd name="T0" fmla="*/ 124 w 234"/>
                <a:gd name="T1" fmla="*/ 0 h 312"/>
                <a:gd name="T2" fmla="*/ 0 w 234"/>
                <a:gd name="T3" fmla="*/ 54 h 312"/>
                <a:gd name="T4" fmla="*/ 112 w 234"/>
                <a:gd name="T5" fmla="*/ 312 h 312"/>
                <a:gd name="T6" fmla="*/ 234 w 234"/>
                <a:gd name="T7" fmla="*/ 26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312">
                  <a:moveTo>
                    <a:pt x="124" y="0"/>
                  </a:moveTo>
                  <a:lnTo>
                    <a:pt x="0" y="54"/>
                  </a:lnTo>
                  <a:lnTo>
                    <a:pt x="112" y="312"/>
                  </a:lnTo>
                  <a:lnTo>
                    <a:pt x="234" y="264"/>
                  </a:ln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C0AE6832-B301-43B7-AF33-5644272A9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" y="1171"/>
              <a:ext cx="200" cy="185"/>
            </a:xfrm>
            <a:custGeom>
              <a:avLst/>
              <a:gdLst>
                <a:gd name="T0" fmla="*/ 40 w 84"/>
                <a:gd name="T1" fmla="*/ 0 h 78"/>
                <a:gd name="T2" fmla="*/ 80 w 84"/>
                <a:gd name="T3" fmla="*/ 50 h 78"/>
                <a:gd name="T4" fmla="*/ 82 w 84"/>
                <a:gd name="T5" fmla="*/ 64 h 78"/>
                <a:gd name="T6" fmla="*/ 82 w 84"/>
                <a:gd name="T7" fmla="*/ 64 h 78"/>
                <a:gd name="T8" fmla="*/ 55 w 84"/>
                <a:gd name="T9" fmla="*/ 70 h 78"/>
                <a:gd name="T10" fmla="*/ 0 w 84"/>
                <a:gd name="T11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78">
                  <a:moveTo>
                    <a:pt x="40" y="0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83" y="54"/>
                    <a:pt x="84" y="59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78" y="75"/>
                    <a:pt x="63" y="78"/>
                    <a:pt x="55" y="70"/>
                  </a:cubicBez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6A69DC35-77E8-4122-B61F-EFE9995FB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" y="1263"/>
              <a:ext cx="206" cy="146"/>
            </a:xfrm>
            <a:custGeom>
              <a:avLst/>
              <a:gdLst>
                <a:gd name="T0" fmla="*/ 0 w 86"/>
                <a:gd name="T1" fmla="*/ 0 h 61"/>
                <a:gd name="T2" fmla="*/ 46 w 86"/>
                <a:gd name="T3" fmla="*/ 48 h 61"/>
                <a:gd name="T4" fmla="*/ 86 w 86"/>
                <a:gd name="T5" fmla="*/ 39 h 61"/>
                <a:gd name="T6" fmla="*/ 86 w 86"/>
                <a:gd name="T7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58" y="61"/>
                    <a:pt x="80" y="56"/>
                    <a:pt x="86" y="39"/>
                  </a:cubicBezTo>
                  <a:cubicBezTo>
                    <a:pt x="86" y="39"/>
                    <a:pt x="86" y="39"/>
                    <a:pt x="86" y="38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9BAF73DB-F042-41C8-9615-F8524312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1316"/>
              <a:ext cx="186" cy="124"/>
            </a:xfrm>
            <a:custGeom>
              <a:avLst/>
              <a:gdLst>
                <a:gd name="T0" fmla="*/ 0 w 78"/>
                <a:gd name="T1" fmla="*/ 0 h 52"/>
                <a:gd name="T2" fmla="*/ 38 w 78"/>
                <a:gd name="T3" fmla="*/ 43 h 52"/>
                <a:gd name="T4" fmla="*/ 54 w 78"/>
                <a:gd name="T5" fmla="*/ 51 h 52"/>
                <a:gd name="T6" fmla="*/ 78 w 78"/>
                <a:gd name="T7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52">
                  <a:moveTo>
                    <a:pt x="0" y="0"/>
                  </a:moveTo>
                  <a:cubicBezTo>
                    <a:pt x="38" y="43"/>
                    <a:pt x="38" y="43"/>
                    <a:pt x="38" y="43"/>
                  </a:cubicBezTo>
                  <a:cubicBezTo>
                    <a:pt x="42" y="48"/>
                    <a:pt x="48" y="51"/>
                    <a:pt x="54" y="51"/>
                  </a:cubicBezTo>
                  <a:cubicBezTo>
                    <a:pt x="61" y="52"/>
                    <a:pt x="71" y="49"/>
                    <a:pt x="78" y="36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7C77BE0D-D971-447D-99FB-5662C7C3A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966"/>
              <a:ext cx="181" cy="19"/>
            </a:xfrm>
            <a:custGeom>
              <a:avLst/>
              <a:gdLst>
                <a:gd name="T0" fmla="*/ 76 w 76"/>
                <a:gd name="T1" fmla="*/ 8 h 8"/>
                <a:gd name="T2" fmla="*/ 0 w 76"/>
                <a:gd name="T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" h="8">
                  <a:moveTo>
                    <a:pt x="76" y="8"/>
                  </a:moveTo>
                  <a:cubicBezTo>
                    <a:pt x="42" y="0"/>
                    <a:pt x="0" y="3"/>
                    <a:pt x="0" y="3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61349467-F979-4DA0-A6FA-A2838E2FE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" y="1187"/>
              <a:ext cx="369" cy="284"/>
            </a:xfrm>
            <a:custGeom>
              <a:avLst/>
              <a:gdLst>
                <a:gd name="T0" fmla="*/ 0 w 155"/>
                <a:gd name="T1" fmla="*/ 0 h 119"/>
                <a:gd name="T2" fmla="*/ 110 w 155"/>
                <a:gd name="T3" fmla="*/ 93 h 119"/>
                <a:gd name="T4" fmla="*/ 128 w 155"/>
                <a:gd name="T5" fmla="*/ 110 h 119"/>
                <a:gd name="T6" fmla="*/ 155 w 155"/>
                <a:gd name="T7" fmla="*/ 102 h 119"/>
                <a:gd name="T8" fmla="*/ 155 w 155"/>
                <a:gd name="T9" fmla="*/ 10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19">
                  <a:moveTo>
                    <a:pt x="0" y="0"/>
                  </a:moveTo>
                  <a:cubicBezTo>
                    <a:pt x="0" y="0"/>
                    <a:pt x="53" y="37"/>
                    <a:pt x="110" y="93"/>
                  </a:cubicBezTo>
                  <a:cubicBezTo>
                    <a:pt x="128" y="110"/>
                    <a:pt x="128" y="110"/>
                    <a:pt x="128" y="110"/>
                  </a:cubicBezTo>
                  <a:cubicBezTo>
                    <a:pt x="137" y="119"/>
                    <a:pt x="153" y="114"/>
                    <a:pt x="155" y="102"/>
                  </a:cubicBezTo>
                  <a:cubicBezTo>
                    <a:pt x="155" y="102"/>
                    <a:pt x="155" y="101"/>
                    <a:pt x="155" y="101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01DB3FC9-3F70-4355-B1D5-E8ECCD3DA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" y="1249"/>
              <a:ext cx="227" cy="212"/>
            </a:xfrm>
            <a:custGeom>
              <a:avLst/>
              <a:gdLst>
                <a:gd name="T0" fmla="*/ 6 w 95"/>
                <a:gd name="T1" fmla="*/ 0 h 89"/>
                <a:gd name="T2" fmla="*/ 2 w 95"/>
                <a:gd name="T3" fmla="*/ 17 h 89"/>
                <a:gd name="T4" fmla="*/ 8 w 95"/>
                <a:gd name="T5" fmla="*/ 39 h 89"/>
                <a:gd name="T6" fmla="*/ 57 w 95"/>
                <a:gd name="T7" fmla="*/ 82 h 89"/>
                <a:gd name="T8" fmla="*/ 81 w 95"/>
                <a:gd name="T9" fmla="*/ 86 h 89"/>
                <a:gd name="T10" fmla="*/ 95 w 95"/>
                <a:gd name="T11" fmla="*/ 7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89">
                  <a:moveTo>
                    <a:pt x="6" y="0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25"/>
                    <a:pt x="2" y="33"/>
                    <a:pt x="8" y="39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64" y="88"/>
                    <a:pt x="73" y="89"/>
                    <a:pt x="81" y="86"/>
                  </a:cubicBezTo>
                  <a:cubicBezTo>
                    <a:pt x="95" y="79"/>
                    <a:pt x="95" y="79"/>
                    <a:pt x="95" y="79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82C88F62-A924-4EE6-B355-6E08484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882"/>
              <a:ext cx="150" cy="348"/>
            </a:xfrm>
            <a:custGeom>
              <a:avLst/>
              <a:gdLst>
                <a:gd name="T0" fmla="*/ 63 w 63"/>
                <a:gd name="T1" fmla="*/ 0 h 146"/>
                <a:gd name="T2" fmla="*/ 0 w 63"/>
                <a:gd name="T3" fmla="*/ 26 h 146"/>
                <a:gd name="T4" fmla="*/ 49 w 63"/>
                <a:gd name="T5" fmla="*/ 146 h 146"/>
                <a:gd name="T6" fmla="*/ 43 w 63"/>
                <a:gd name="T7" fmla="*/ 92 h 146"/>
                <a:gd name="T8" fmla="*/ 63 w 63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46">
                  <a:moveTo>
                    <a:pt x="63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7" y="127"/>
                    <a:pt x="45" y="108"/>
                    <a:pt x="43" y="92"/>
                  </a:cubicBezTo>
                  <a:cubicBezTo>
                    <a:pt x="39" y="60"/>
                    <a:pt x="47" y="28"/>
                    <a:pt x="63" y="0"/>
                  </a:cubicBezTo>
                  <a:close/>
                </a:path>
              </a:pathLst>
            </a:custGeom>
            <a:solidFill>
              <a:srgbClr val="35B4C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9FB1D587-E05E-4D98-987A-B2B1C107F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" y="863"/>
              <a:ext cx="153" cy="348"/>
            </a:xfrm>
            <a:custGeom>
              <a:avLst/>
              <a:gdLst>
                <a:gd name="T0" fmla="*/ 0 w 64"/>
                <a:gd name="T1" fmla="*/ 0 h 146"/>
                <a:gd name="T2" fmla="*/ 64 w 64"/>
                <a:gd name="T3" fmla="*/ 25 h 146"/>
                <a:gd name="T4" fmla="*/ 15 w 64"/>
                <a:gd name="T5" fmla="*/ 146 h 146"/>
                <a:gd name="T6" fmla="*/ 21 w 64"/>
                <a:gd name="T7" fmla="*/ 91 h 146"/>
                <a:gd name="T8" fmla="*/ 0 w 64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46">
                  <a:moveTo>
                    <a:pt x="0" y="0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17" y="127"/>
                    <a:pt x="19" y="108"/>
                    <a:pt x="21" y="91"/>
                  </a:cubicBezTo>
                  <a:cubicBezTo>
                    <a:pt x="24" y="59"/>
                    <a:pt x="17" y="27"/>
                    <a:pt x="0" y="0"/>
                  </a:cubicBezTo>
                  <a:close/>
                </a:path>
              </a:pathLst>
            </a:custGeom>
            <a:solidFill>
              <a:srgbClr val="35B4C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39">
            <a:extLst>
              <a:ext uri="{FF2B5EF4-FFF2-40B4-BE49-F238E27FC236}">
                <a16:creationId xmlns:a16="http://schemas.microsoft.com/office/drawing/2014/main" id="{119B42FA-6B06-48D6-A910-8A1FBCF25C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41250" y="1177341"/>
            <a:ext cx="662939" cy="603595"/>
            <a:chOff x="13" y="17"/>
            <a:chExt cx="1240" cy="1129"/>
          </a:xfrm>
        </p:grpSpPr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id="{13B42A7B-24B1-4AA7-A389-190E793FB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" y="749"/>
              <a:ext cx="765" cy="397"/>
            </a:xfrm>
            <a:custGeom>
              <a:avLst/>
              <a:gdLst>
                <a:gd name="T0" fmla="*/ 0 w 321"/>
                <a:gd name="T1" fmla="*/ 118 h 166"/>
                <a:gd name="T2" fmla="*/ 109 w 321"/>
                <a:gd name="T3" fmla="*/ 18 h 166"/>
                <a:gd name="T4" fmla="*/ 180 w 321"/>
                <a:gd name="T5" fmla="*/ 20 h 166"/>
                <a:gd name="T6" fmla="*/ 321 w 321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166">
                  <a:moveTo>
                    <a:pt x="0" y="118"/>
                  </a:moveTo>
                  <a:cubicBezTo>
                    <a:pt x="109" y="18"/>
                    <a:pt x="109" y="18"/>
                    <a:pt x="109" y="18"/>
                  </a:cubicBezTo>
                  <a:cubicBezTo>
                    <a:pt x="129" y="0"/>
                    <a:pt x="160" y="1"/>
                    <a:pt x="180" y="20"/>
                  </a:cubicBezTo>
                  <a:cubicBezTo>
                    <a:pt x="321" y="166"/>
                    <a:pt x="321" y="166"/>
                    <a:pt x="321" y="166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15485972-FEBA-473B-B3A7-173DF1D6D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" y="563"/>
              <a:ext cx="329" cy="346"/>
            </a:xfrm>
            <a:custGeom>
              <a:avLst/>
              <a:gdLst>
                <a:gd name="T0" fmla="*/ 0 w 138"/>
                <a:gd name="T1" fmla="*/ 0 h 145"/>
                <a:gd name="T2" fmla="*/ 11 w 138"/>
                <a:gd name="T3" fmla="*/ 9 h 145"/>
                <a:gd name="T4" fmla="*/ 138 w 138"/>
                <a:gd name="T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145">
                  <a:moveTo>
                    <a:pt x="0" y="0"/>
                  </a:moveTo>
                  <a:cubicBezTo>
                    <a:pt x="4" y="3"/>
                    <a:pt x="8" y="6"/>
                    <a:pt x="11" y="9"/>
                  </a:cubicBezTo>
                  <a:cubicBezTo>
                    <a:pt x="138" y="145"/>
                    <a:pt x="138" y="145"/>
                    <a:pt x="138" y="145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id="{2B27FB2C-1D70-4EA1-A6EA-BAD02A3C5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" y="559"/>
              <a:ext cx="313" cy="293"/>
            </a:xfrm>
            <a:custGeom>
              <a:avLst/>
              <a:gdLst>
                <a:gd name="T0" fmla="*/ 0 w 131"/>
                <a:gd name="T1" fmla="*/ 123 h 123"/>
                <a:gd name="T2" fmla="*/ 119 w 131"/>
                <a:gd name="T3" fmla="*/ 9 h 123"/>
                <a:gd name="T4" fmla="*/ 131 w 131"/>
                <a:gd name="T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23">
                  <a:moveTo>
                    <a:pt x="0" y="123"/>
                  </a:moveTo>
                  <a:cubicBezTo>
                    <a:pt x="119" y="9"/>
                    <a:pt x="119" y="9"/>
                    <a:pt x="119" y="9"/>
                  </a:cubicBezTo>
                  <a:cubicBezTo>
                    <a:pt x="123" y="6"/>
                    <a:pt x="127" y="3"/>
                    <a:pt x="131" y="0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43">
              <a:extLst>
                <a:ext uri="{FF2B5EF4-FFF2-40B4-BE49-F238E27FC236}">
                  <a16:creationId xmlns:a16="http://schemas.microsoft.com/office/drawing/2014/main" id="{441F3FF6-ADBE-4B98-8F6D-50E1F3F21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" y="346"/>
              <a:ext cx="0" cy="420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44">
              <a:extLst>
                <a:ext uri="{FF2B5EF4-FFF2-40B4-BE49-F238E27FC236}">
                  <a16:creationId xmlns:a16="http://schemas.microsoft.com/office/drawing/2014/main" id="{8667EFB2-C76C-4ADE-ABF3-21DCA844FD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" y="492"/>
              <a:ext cx="0" cy="360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45">
              <a:extLst>
                <a:ext uri="{FF2B5EF4-FFF2-40B4-BE49-F238E27FC236}">
                  <a16:creationId xmlns:a16="http://schemas.microsoft.com/office/drawing/2014/main" id="{F5ABD7BC-D170-4D1C-94EF-AF80374C9C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" y="492"/>
              <a:ext cx="0" cy="274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46">
              <a:extLst>
                <a:ext uri="{FF2B5EF4-FFF2-40B4-BE49-F238E27FC236}">
                  <a16:creationId xmlns:a16="http://schemas.microsoft.com/office/drawing/2014/main" id="{D16AF5D3-F94C-4EB5-B0B5-76148D0D40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" y="346"/>
              <a:ext cx="0" cy="146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47">
              <a:extLst>
                <a:ext uri="{FF2B5EF4-FFF2-40B4-BE49-F238E27FC236}">
                  <a16:creationId xmlns:a16="http://schemas.microsoft.com/office/drawing/2014/main" id="{638FA216-AEC7-4BF9-80B1-AAC282A87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" y="17"/>
              <a:ext cx="165" cy="162"/>
            </a:xfrm>
            <a:prstGeom prst="ellips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87DE0C50-736F-42ED-A1BC-A8AE0F2C9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" y="231"/>
              <a:ext cx="312" cy="261"/>
            </a:xfrm>
            <a:custGeom>
              <a:avLst/>
              <a:gdLst>
                <a:gd name="T0" fmla="*/ 0 w 131"/>
                <a:gd name="T1" fmla="*/ 109 h 109"/>
                <a:gd name="T2" fmla="*/ 0 w 131"/>
                <a:gd name="T3" fmla="*/ 22 h 109"/>
                <a:gd name="T4" fmla="*/ 23 w 131"/>
                <a:gd name="T5" fmla="*/ 0 h 109"/>
                <a:gd name="T6" fmla="*/ 109 w 131"/>
                <a:gd name="T7" fmla="*/ 0 h 109"/>
                <a:gd name="T8" fmla="*/ 131 w 131"/>
                <a:gd name="T9" fmla="*/ 22 h 109"/>
                <a:gd name="T10" fmla="*/ 131 w 131"/>
                <a:gd name="T11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09">
                  <a:moveTo>
                    <a:pt x="0" y="109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1" y="0"/>
                    <a:pt x="131" y="10"/>
                    <a:pt x="131" y="22"/>
                  </a:cubicBezTo>
                  <a:cubicBezTo>
                    <a:pt x="131" y="100"/>
                    <a:pt x="131" y="100"/>
                    <a:pt x="131" y="100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49">
              <a:extLst>
                <a:ext uri="{FF2B5EF4-FFF2-40B4-BE49-F238E27FC236}">
                  <a16:creationId xmlns:a16="http://schemas.microsoft.com/office/drawing/2014/main" id="{47AA071D-A9F0-4FCD-8484-4F86DBFB7E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" y="492"/>
              <a:ext cx="174" cy="0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0">
              <a:extLst>
                <a:ext uri="{FF2B5EF4-FFF2-40B4-BE49-F238E27FC236}">
                  <a16:creationId xmlns:a16="http://schemas.microsoft.com/office/drawing/2014/main" id="{9635BA81-5649-4BF3-B169-4F410300F1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" y="231"/>
              <a:ext cx="0" cy="94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E3B48EB4-9949-4A11-A5A1-D594C5E84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" y="212"/>
              <a:ext cx="296" cy="199"/>
            </a:xfrm>
            <a:custGeom>
              <a:avLst/>
              <a:gdLst>
                <a:gd name="T0" fmla="*/ 71 w 124"/>
                <a:gd name="T1" fmla="*/ 83 h 83"/>
                <a:gd name="T2" fmla="*/ 124 w 124"/>
                <a:gd name="T3" fmla="*/ 83 h 83"/>
                <a:gd name="T4" fmla="*/ 124 w 124"/>
                <a:gd name="T5" fmla="*/ 21 h 83"/>
                <a:gd name="T6" fmla="*/ 83 w 124"/>
                <a:gd name="T7" fmla="*/ 21 h 83"/>
                <a:gd name="T8" fmla="*/ 62 w 124"/>
                <a:gd name="T9" fmla="*/ 0 h 83"/>
                <a:gd name="T10" fmla="*/ 62 w 124"/>
                <a:gd name="T11" fmla="*/ 0 h 83"/>
                <a:gd name="T12" fmla="*/ 0 w 124"/>
                <a:gd name="T13" fmla="*/ 0 h 83"/>
                <a:gd name="T14" fmla="*/ 0 w 124"/>
                <a:gd name="T15" fmla="*/ 62 h 83"/>
                <a:gd name="T16" fmla="*/ 62 w 124"/>
                <a:gd name="T17" fmla="*/ 62 h 83"/>
                <a:gd name="T18" fmla="*/ 62 w 124"/>
                <a:gd name="T19" fmla="*/ 3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83">
                  <a:moveTo>
                    <a:pt x="71" y="83"/>
                  </a:moveTo>
                  <a:cubicBezTo>
                    <a:pt x="124" y="83"/>
                    <a:pt x="124" y="83"/>
                    <a:pt x="124" y="83"/>
                  </a:cubicBezTo>
                  <a:cubicBezTo>
                    <a:pt x="124" y="21"/>
                    <a:pt x="124" y="21"/>
                    <a:pt x="124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1" y="21"/>
                    <a:pt x="62" y="11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36"/>
                    <a:pt x="62" y="36"/>
                    <a:pt x="62" y="36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52">
              <a:extLst>
                <a:ext uri="{FF2B5EF4-FFF2-40B4-BE49-F238E27FC236}">
                  <a16:creationId xmlns:a16="http://schemas.microsoft.com/office/drawing/2014/main" id="{8C773727-FC30-474C-809F-5CCB7FB91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6" y="360"/>
              <a:ext cx="0" cy="268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27C84FFB-4A4F-4567-B410-96C081107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" y="819"/>
              <a:ext cx="425" cy="217"/>
            </a:xfrm>
            <a:custGeom>
              <a:avLst/>
              <a:gdLst>
                <a:gd name="T0" fmla="*/ 79 w 178"/>
                <a:gd name="T1" fmla="*/ 0 h 91"/>
                <a:gd name="T2" fmla="*/ 61 w 178"/>
                <a:gd name="T3" fmla="*/ 7 h 91"/>
                <a:gd name="T4" fmla="*/ 0 w 178"/>
                <a:gd name="T5" fmla="*/ 63 h 91"/>
                <a:gd name="T6" fmla="*/ 30 w 178"/>
                <a:gd name="T7" fmla="*/ 88 h 91"/>
                <a:gd name="T8" fmla="*/ 63 w 178"/>
                <a:gd name="T9" fmla="*/ 83 h 91"/>
                <a:gd name="T10" fmla="*/ 94 w 178"/>
                <a:gd name="T11" fmla="*/ 71 h 91"/>
                <a:gd name="T12" fmla="*/ 156 w 178"/>
                <a:gd name="T13" fmla="*/ 85 h 91"/>
                <a:gd name="T14" fmla="*/ 178 w 178"/>
                <a:gd name="T15" fmla="*/ 91 h 91"/>
                <a:gd name="T16" fmla="*/ 98 w 178"/>
                <a:gd name="T17" fmla="*/ 8 h 91"/>
                <a:gd name="T18" fmla="*/ 79 w 17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91">
                  <a:moveTo>
                    <a:pt x="79" y="0"/>
                  </a:moveTo>
                  <a:cubicBezTo>
                    <a:pt x="72" y="0"/>
                    <a:pt x="66" y="2"/>
                    <a:pt x="61" y="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73"/>
                    <a:pt x="17" y="84"/>
                    <a:pt x="30" y="88"/>
                  </a:cubicBezTo>
                  <a:cubicBezTo>
                    <a:pt x="41" y="91"/>
                    <a:pt x="52" y="87"/>
                    <a:pt x="63" y="83"/>
                  </a:cubicBezTo>
                  <a:cubicBezTo>
                    <a:pt x="73" y="78"/>
                    <a:pt x="83" y="73"/>
                    <a:pt x="94" y="71"/>
                  </a:cubicBezTo>
                  <a:cubicBezTo>
                    <a:pt x="115" y="68"/>
                    <a:pt x="136" y="79"/>
                    <a:pt x="156" y="85"/>
                  </a:cubicBezTo>
                  <a:cubicBezTo>
                    <a:pt x="164" y="88"/>
                    <a:pt x="171" y="90"/>
                    <a:pt x="178" y="91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3" y="3"/>
                    <a:pt x="86" y="0"/>
                    <a:pt x="79" y="0"/>
                  </a:cubicBezTo>
                  <a:close/>
                </a:path>
              </a:pathLst>
            </a:custGeom>
            <a:solidFill>
              <a:srgbClr val="FFC52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56">
            <a:extLst>
              <a:ext uri="{FF2B5EF4-FFF2-40B4-BE49-F238E27FC236}">
                <a16:creationId xmlns:a16="http://schemas.microsoft.com/office/drawing/2014/main" id="{8A4994D3-1A20-48D6-9B0B-25564B946D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80994" y="4337371"/>
            <a:ext cx="841226" cy="793748"/>
            <a:chOff x="18" y="18"/>
            <a:chExt cx="1258" cy="1187"/>
          </a:xfrm>
        </p:grpSpPr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8E617425-FD3B-4080-8AD9-5B6D5AFF0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" y="590"/>
              <a:ext cx="143" cy="284"/>
            </a:xfrm>
            <a:custGeom>
              <a:avLst/>
              <a:gdLst>
                <a:gd name="T0" fmla="*/ 0 w 60"/>
                <a:gd name="T1" fmla="*/ 89 h 119"/>
                <a:gd name="T2" fmla="*/ 30 w 60"/>
                <a:gd name="T3" fmla="*/ 119 h 119"/>
                <a:gd name="T4" fmla="*/ 60 w 60"/>
                <a:gd name="T5" fmla="*/ 89 h 119"/>
                <a:gd name="T6" fmla="*/ 30 w 60"/>
                <a:gd name="T7" fmla="*/ 60 h 119"/>
                <a:gd name="T8" fmla="*/ 0 w 60"/>
                <a:gd name="T9" fmla="*/ 30 h 119"/>
                <a:gd name="T10" fmla="*/ 30 w 60"/>
                <a:gd name="T11" fmla="*/ 0 h 119"/>
                <a:gd name="T12" fmla="*/ 60 w 60"/>
                <a:gd name="T13" fmla="*/ 3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19">
                  <a:moveTo>
                    <a:pt x="0" y="89"/>
                  </a:moveTo>
                  <a:cubicBezTo>
                    <a:pt x="0" y="106"/>
                    <a:pt x="14" y="119"/>
                    <a:pt x="30" y="119"/>
                  </a:cubicBezTo>
                  <a:cubicBezTo>
                    <a:pt x="47" y="119"/>
                    <a:pt x="60" y="106"/>
                    <a:pt x="60" y="89"/>
                  </a:cubicBezTo>
                  <a:cubicBezTo>
                    <a:pt x="60" y="73"/>
                    <a:pt x="48" y="65"/>
                    <a:pt x="30" y="60"/>
                  </a:cubicBezTo>
                  <a:cubicBezTo>
                    <a:pt x="15" y="54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58">
              <a:extLst>
                <a:ext uri="{FF2B5EF4-FFF2-40B4-BE49-F238E27FC236}">
                  <a16:creationId xmlns:a16="http://schemas.microsoft.com/office/drawing/2014/main" id="{C1DFD7BB-CDD3-47C1-B96A-0C195BD46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" y="549"/>
              <a:ext cx="0" cy="41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59">
              <a:extLst>
                <a:ext uri="{FF2B5EF4-FFF2-40B4-BE49-F238E27FC236}">
                  <a16:creationId xmlns:a16="http://schemas.microsoft.com/office/drawing/2014/main" id="{EEDE0F9D-88E0-4379-8C81-849F545FC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" y="874"/>
              <a:ext cx="0" cy="40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0">
              <a:extLst>
                <a:ext uri="{FF2B5EF4-FFF2-40B4-BE49-F238E27FC236}">
                  <a16:creationId xmlns:a16="http://schemas.microsoft.com/office/drawing/2014/main" id="{FBBFAF07-F8A2-4B17-99D6-2C75B0F81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" y="18"/>
              <a:ext cx="1063" cy="870"/>
            </a:xfrm>
            <a:custGeom>
              <a:avLst/>
              <a:gdLst>
                <a:gd name="T0" fmla="*/ 172 w 446"/>
                <a:gd name="T1" fmla="*/ 365 h 365"/>
                <a:gd name="T2" fmla="*/ 8 w 446"/>
                <a:gd name="T3" fmla="*/ 365 h 365"/>
                <a:gd name="T4" fmla="*/ 0 w 446"/>
                <a:gd name="T5" fmla="*/ 357 h 365"/>
                <a:gd name="T6" fmla="*/ 0 w 446"/>
                <a:gd name="T7" fmla="*/ 9 h 365"/>
                <a:gd name="T8" fmla="*/ 8 w 446"/>
                <a:gd name="T9" fmla="*/ 0 h 365"/>
                <a:gd name="T10" fmla="*/ 438 w 446"/>
                <a:gd name="T11" fmla="*/ 0 h 365"/>
                <a:gd name="T12" fmla="*/ 446 w 446"/>
                <a:gd name="T13" fmla="*/ 9 h 365"/>
                <a:gd name="T14" fmla="*/ 446 w 446"/>
                <a:gd name="T15" fmla="*/ 17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6" h="365">
                  <a:moveTo>
                    <a:pt x="172" y="365"/>
                  </a:moveTo>
                  <a:cubicBezTo>
                    <a:pt x="8" y="365"/>
                    <a:pt x="8" y="365"/>
                    <a:pt x="8" y="365"/>
                  </a:cubicBezTo>
                  <a:cubicBezTo>
                    <a:pt x="4" y="365"/>
                    <a:pt x="0" y="361"/>
                    <a:pt x="0" y="35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42" y="0"/>
                    <a:pt x="446" y="4"/>
                    <a:pt x="446" y="9"/>
                  </a:cubicBezTo>
                  <a:cubicBezTo>
                    <a:pt x="446" y="176"/>
                    <a:pt x="446" y="176"/>
                    <a:pt x="446" y="176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61">
              <a:extLst>
                <a:ext uri="{FF2B5EF4-FFF2-40B4-BE49-F238E27FC236}">
                  <a16:creationId xmlns:a16="http://schemas.microsoft.com/office/drawing/2014/main" id="{D30C96BE-01BA-4A63-B887-4A2F4CD80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120"/>
              <a:ext cx="24" cy="26"/>
            </a:xfrm>
            <a:prstGeom prst="ellips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62">
              <a:extLst>
                <a:ext uri="{FF2B5EF4-FFF2-40B4-BE49-F238E27FC236}">
                  <a16:creationId xmlns:a16="http://schemas.microsoft.com/office/drawing/2014/main" id="{59302763-3B6F-41A4-A181-E4BEAA87F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" y="123"/>
              <a:ext cx="24" cy="23"/>
            </a:xfrm>
            <a:prstGeom prst="ellips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63">
              <a:extLst>
                <a:ext uri="{FF2B5EF4-FFF2-40B4-BE49-F238E27FC236}">
                  <a16:creationId xmlns:a16="http://schemas.microsoft.com/office/drawing/2014/main" id="{C458FFBA-DEF0-4474-93E3-B293D68E7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" y="123"/>
              <a:ext cx="26" cy="26"/>
            </a:xfrm>
            <a:prstGeom prst="ellips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64">
              <a:extLst>
                <a:ext uri="{FF2B5EF4-FFF2-40B4-BE49-F238E27FC236}">
                  <a16:creationId xmlns:a16="http://schemas.microsoft.com/office/drawing/2014/main" id="{B35C596E-F6C6-4E8B-B904-B62E3FF67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" y="251"/>
              <a:ext cx="1063" cy="0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65">
              <a:extLst>
                <a:ext uri="{FF2B5EF4-FFF2-40B4-BE49-F238E27FC236}">
                  <a16:creationId xmlns:a16="http://schemas.microsoft.com/office/drawing/2014/main" id="{54A05CE3-BA78-46F9-81F5-3700663EFD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" y="134"/>
              <a:ext cx="424" cy="0"/>
            </a:xfrm>
            <a:prstGeom prst="lin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66">
              <a:extLst>
                <a:ext uri="{FF2B5EF4-FFF2-40B4-BE49-F238E27FC236}">
                  <a16:creationId xmlns:a16="http://schemas.microsoft.com/office/drawing/2014/main" id="{8F38308C-1B26-4D6A-ADFC-A08AACF60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418"/>
              <a:ext cx="626" cy="627"/>
            </a:xfrm>
            <a:prstGeom prst="ellipse">
              <a:avLst/>
            </a:pr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48637153-7879-4DDD-8203-EC9DFC980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" y="475"/>
              <a:ext cx="293" cy="513"/>
            </a:xfrm>
            <a:custGeom>
              <a:avLst/>
              <a:gdLst>
                <a:gd name="T0" fmla="*/ 15 w 123"/>
                <a:gd name="T1" fmla="*/ 0 h 215"/>
                <a:gd name="T2" fmla="*/ 0 w 123"/>
                <a:gd name="T3" fmla="*/ 1 h 215"/>
                <a:gd name="T4" fmla="*/ 93 w 123"/>
                <a:gd name="T5" fmla="*/ 108 h 215"/>
                <a:gd name="T6" fmla="*/ 0 w 123"/>
                <a:gd name="T7" fmla="*/ 214 h 215"/>
                <a:gd name="T8" fmla="*/ 15 w 123"/>
                <a:gd name="T9" fmla="*/ 215 h 215"/>
                <a:gd name="T10" fmla="*/ 123 w 123"/>
                <a:gd name="T11" fmla="*/ 108 h 215"/>
                <a:gd name="T12" fmla="*/ 15 w 123"/>
                <a:gd name="T1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15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52" y="9"/>
                    <a:pt x="93" y="54"/>
                    <a:pt x="93" y="108"/>
                  </a:cubicBezTo>
                  <a:cubicBezTo>
                    <a:pt x="93" y="162"/>
                    <a:pt x="52" y="207"/>
                    <a:pt x="0" y="214"/>
                  </a:cubicBezTo>
                  <a:cubicBezTo>
                    <a:pt x="5" y="215"/>
                    <a:pt x="10" y="215"/>
                    <a:pt x="15" y="215"/>
                  </a:cubicBezTo>
                  <a:cubicBezTo>
                    <a:pt x="74" y="215"/>
                    <a:pt x="123" y="167"/>
                    <a:pt x="123" y="108"/>
                  </a:cubicBezTo>
                  <a:cubicBezTo>
                    <a:pt x="123" y="48"/>
                    <a:pt x="74" y="0"/>
                    <a:pt x="15" y="0"/>
                  </a:cubicBezTo>
                  <a:close/>
                </a:path>
              </a:pathLst>
            </a:custGeom>
            <a:solidFill>
              <a:srgbClr val="FFC52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5B968DD2-6BA7-4669-A7F5-61DE6D0DE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" y="771"/>
              <a:ext cx="360" cy="358"/>
            </a:xfrm>
            <a:custGeom>
              <a:avLst/>
              <a:gdLst>
                <a:gd name="T0" fmla="*/ 0 w 151"/>
                <a:gd name="T1" fmla="*/ 150 h 150"/>
                <a:gd name="T2" fmla="*/ 151 w 151"/>
                <a:gd name="T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1" h="150">
                  <a:moveTo>
                    <a:pt x="0" y="150"/>
                  </a:moveTo>
                  <a:cubicBezTo>
                    <a:pt x="83" y="150"/>
                    <a:pt x="151" y="83"/>
                    <a:pt x="151" y="0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0B7FF11F-04A5-454D-A228-468C2087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993"/>
              <a:ext cx="212" cy="212"/>
            </a:xfrm>
            <a:custGeom>
              <a:avLst/>
              <a:gdLst>
                <a:gd name="T0" fmla="*/ 24 w 89"/>
                <a:gd name="T1" fmla="*/ 0 h 89"/>
                <a:gd name="T2" fmla="*/ 82 w 89"/>
                <a:gd name="T3" fmla="*/ 58 h 89"/>
                <a:gd name="T4" fmla="*/ 82 w 89"/>
                <a:gd name="T5" fmla="*/ 82 h 89"/>
                <a:gd name="T6" fmla="*/ 82 w 89"/>
                <a:gd name="T7" fmla="*/ 82 h 89"/>
                <a:gd name="T8" fmla="*/ 57 w 89"/>
                <a:gd name="T9" fmla="*/ 82 h 89"/>
                <a:gd name="T10" fmla="*/ 0 w 89"/>
                <a:gd name="T11" fmla="*/ 2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89">
                  <a:moveTo>
                    <a:pt x="24" y="0"/>
                  </a:moveTo>
                  <a:cubicBezTo>
                    <a:pt x="82" y="58"/>
                    <a:pt x="82" y="58"/>
                    <a:pt x="82" y="58"/>
                  </a:cubicBezTo>
                  <a:cubicBezTo>
                    <a:pt x="89" y="64"/>
                    <a:pt x="89" y="75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75" y="89"/>
                    <a:pt x="64" y="89"/>
                    <a:pt x="57" y="8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6350" cap="rnd">
              <a:solidFill>
                <a:srgbClr val="3441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0">
              <a:extLst>
                <a:ext uri="{FF2B5EF4-FFF2-40B4-BE49-F238E27FC236}">
                  <a16:creationId xmlns:a16="http://schemas.microsoft.com/office/drawing/2014/main" id="{B5CF52BD-EDAF-4B5D-BA45-B97B68E9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" y="516"/>
              <a:ext cx="219" cy="315"/>
            </a:xfrm>
            <a:custGeom>
              <a:avLst/>
              <a:gdLst>
                <a:gd name="T0" fmla="*/ 92 w 92"/>
                <a:gd name="T1" fmla="*/ 132 h 132"/>
                <a:gd name="T2" fmla="*/ 92 w 92"/>
                <a:gd name="T3" fmla="*/ 132 h 132"/>
                <a:gd name="T4" fmla="*/ 13 w 92"/>
                <a:gd name="T5" fmla="*/ 35 h 132"/>
                <a:gd name="T6" fmla="*/ 0 w 92"/>
                <a:gd name="T7" fmla="*/ 0 h 132"/>
                <a:gd name="T8" fmla="*/ 0 w 92"/>
                <a:gd name="T9" fmla="*/ 132 h 132"/>
                <a:gd name="T10" fmla="*/ 92 w 92"/>
                <a:gd name="T1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32">
                  <a:moveTo>
                    <a:pt x="92" y="132"/>
                  </a:moveTo>
                  <a:cubicBezTo>
                    <a:pt x="92" y="132"/>
                    <a:pt x="92" y="132"/>
                    <a:pt x="92" y="132"/>
                  </a:cubicBezTo>
                  <a:cubicBezTo>
                    <a:pt x="56" y="109"/>
                    <a:pt x="29" y="75"/>
                    <a:pt x="13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92" y="132"/>
                  </a:lnTo>
                  <a:close/>
                </a:path>
              </a:pathLst>
            </a:custGeom>
            <a:solidFill>
              <a:srgbClr val="35B4C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E1359CF-B3FA-4EE9-970A-6E9116E57335}"/>
              </a:ext>
            </a:extLst>
          </p:cNvPr>
          <p:cNvCxnSpPr>
            <a:cxnSpLocks/>
          </p:cNvCxnSpPr>
          <p:nvPr/>
        </p:nvCxnSpPr>
        <p:spPr>
          <a:xfrm flipH="1">
            <a:off x="3740410" y="451133"/>
            <a:ext cx="3514496" cy="609219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itle 100">
            <a:extLst>
              <a:ext uri="{FF2B5EF4-FFF2-40B4-BE49-F238E27FC236}">
                <a16:creationId xmlns:a16="http://schemas.microsoft.com/office/drawing/2014/main" id="{15070A7D-C482-416C-B0FE-170EA1AF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BIOGRAFÍA</a:t>
            </a:r>
          </a:p>
        </p:txBody>
      </p:sp>
      <p:sp>
        <p:nvSpPr>
          <p:cNvPr id="2" name="TextBox 47">
            <a:extLst>
              <a:ext uri="{FF2B5EF4-FFF2-40B4-BE49-F238E27FC236}">
                <a16:creationId xmlns:a16="http://schemas.microsoft.com/office/drawing/2014/main" id="{9411E6A7-0D1D-4E8C-C26C-3EBFEE2E5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099" y="1499398"/>
            <a:ext cx="4636449" cy="90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1600" dirty="0">
                <a:latin typeface="+mn-lt"/>
              </a:rPr>
              <a:t>Edad: 25 años.</a:t>
            </a:r>
          </a:p>
          <a:p>
            <a:pPr>
              <a:lnSpc>
                <a:spcPct val="110000"/>
              </a:lnSpc>
            </a:pPr>
            <a:endParaRPr lang="es-CO" sz="1600" dirty="0"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s-CO" altLang="es-MX" sz="1600" dirty="0">
                <a:latin typeface="+mn-lt"/>
                <a:cs typeface="Calibri Light" panose="020F0302020204030204" pitchFamily="34" charset="0"/>
              </a:rPr>
              <a:t>Cumpleaños: 26 de Octubre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7B80AD-E444-B937-8428-96043040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02" y="1053393"/>
            <a:ext cx="3358806" cy="2896307"/>
          </a:xfrm>
          <a:prstGeom prst="rect">
            <a:avLst/>
          </a:prstGeom>
        </p:spPr>
      </p:pic>
      <p:sp>
        <p:nvSpPr>
          <p:cNvPr id="5" name="TextBox 47">
            <a:extLst>
              <a:ext uri="{FF2B5EF4-FFF2-40B4-BE49-F238E27FC236}">
                <a16:creationId xmlns:a16="http://schemas.microsoft.com/office/drawing/2014/main" id="{C532E821-48A0-880D-8759-9CE648918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421" y="4506104"/>
            <a:ext cx="4636449" cy="6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1600" dirty="0">
                <a:latin typeface="+mn-lt"/>
              </a:rPr>
              <a:t>Hobbies: Tocar Guitarra, ser huevón, Chupar pinga, y drogarse (en ese orden)</a:t>
            </a:r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8E2C31A2-B4B3-34F1-BEB6-20864B75A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451" y="5163975"/>
            <a:ext cx="4636449" cy="6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1600" dirty="0">
                <a:latin typeface="+mn-lt"/>
              </a:rPr>
              <a:t>Y no le teme a los golpes de personas que padecen ambliopía</a:t>
            </a:r>
          </a:p>
        </p:txBody>
      </p:sp>
      <p:sp>
        <p:nvSpPr>
          <p:cNvPr id="14" name="TextBox 47">
            <a:extLst>
              <a:ext uri="{FF2B5EF4-FFF2-40B4-BE49-F238E27FC236}">
                <a16:creationId xmlns:a16="http://schemas.microsoft.com/office/drawing/2014/main" id="{0BF60A28-05A2-2A6A-6875-4F5BF9F1F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178" y="5725509"/>
            <a:ext cx="4636449" cy="6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1600" dirty="0">
                <a:latin typeface="+mn-lt"/>
              </a:rPr>
              <a:t>Para los babosos: Ojo perezoso.</a:t>
            </a:r>
          </a:p>
          <a:p>
            <a:pPr>
              <a:lnSpc>
                <a:spcPct val="110000"/>
              </a:lnSpc>
            </a:pPr>
            <a:r>
              <a:rPr lang="es-CO" sz="1600" dirty="0">
                <a:latin typeface="+mn-lt"/>
              </a:rPr>
              <a:t>Acá el contexto para que se la coman sin pretexto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F40FD185-17C6-3768-88BF-CB730B4CB33D}"/>
                  </a:ext>
                </a:extLst>
              </p14:cNvPr>
              <p14:cNvContentPartPr/>
              <p14:nvPr/>
            </p14:nvContentPartPr>
            <p14:xfrm>
              <a:off x="2196420" y="4152460"/>
              <a:ext cx="360" cy="36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F40FD185-17C6-3768-88BF-CB730B4CB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780" y="4044460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7CC7C465-E799-8F21-7D6D-C8531D9F4130}"/>
                  </a:ext>
                </a:extLst>
              </p14:cNvPr>
              <p14:cNvContentPartPr/>
              <p14:nvPr/>
            </p14:nvContentPartPr>
            <p14:xfrm>
              <a:off x="2298300" y="5092420"/>
              <a:ext cx="360" cy="360"/>
            </p14:xfrm>
          </p:contentPart>
        </mc:Choice>
        <mc:Fallback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7CC7C465-E799-8F21-7D6D-C8531D9F41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4300" y="49844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7C8AFD69-FB6B-7C78-ABE5-E7AFAF4B4072}"/>
                  </a:ext>
                </a:extLst>
              </p14:cNvPr>
              <p14:cNvContentPartPr/>
              <p14:nvPr/>
            </p14:nvContentPartPr>
            <p14:xfrm>
              <a:off x="787380" y="2138260"/>
              <a:ext cx="1749240" cy="287892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7C8AFD69-FB6B-7C78-ABE5-E7AFAF4B40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3380" y="2030260"/>
                <a:ext cx="1856880" cy="30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0FFDCE78-A592-7C2A-5AE9-26E024634E06}"/>
                  </a:ext>
                </a:extLst>
              </p14:cNvPr>
              <p14:cNvContentPartPr/>
              <p14:nvPr/>
            </p14:nvContentPartPr>
            <p14:xfrm>
              <a:off x="2056740" y="2323660"/>
              <a:ext cx="360" cy="360"/>
            </p14:xfrm>
          </p:contentPart>
        </mc:Choice>
        <mc:Fallback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0FFDCE78-A592-7C2A-5AE9-26E024634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9100" y="23056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E1B93FF5-F462-2D1C-A97B-0E42FDE18388}"/>
                  </a:ext>
                </a:extLst>
              </p14:cNvPr>
              <p14:cNvContentPartPr/>
              <p14:nvPr/>
            </p14:nvContentPartPr>
            <p14:xfrm>
              <a:off x="2158620" y="2219620"/>
              <a:ext cx="512280" cy="153000"/>
            </p14:xfrm>
          </p:contentPart>
        </mc:Choice>
        <mc:Fallback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E1B93FF5-F462-2D1C-A97B-0E42FDE183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0620" y="2201980"/>
                <a:ext cx="5479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37157C24-CD96-8D7A-45DD-1AB847B66CF4}"/>
                  </a:ext>
                </a:extLst>
              </p14:cNvPr>
              <p14:cNvContentPartPr/>
              <p14:nvPr/>
            </p14:nvContentPartPr>
            <p14:xfrm>
              <a:off x="825900" y="2307460"/>
              <a:ext cx="657360" cy="2078640"/>
            </p14:xfrm>
          </p:contentPart>
        </mc:Choice>
        <mc:Fallback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37157C24-CD96-8D7A-45DD-1AB847B66C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900" y="2289460"/>
                <a:ext cx="693000" cy="21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7B22CA31-B3A7-717E-E543-15337BAC070D}"/>
                  </a:ext>
                </a:extLst>
              </p14:cNvPr>
              <p14:cNvContentPartPr/>
              <p14:nvPr/>
            </p14:nvContentPartPr>
            <p14:xfrm>
              <a:off x="1008420" y="4157860"/>
              <a:ext cx="177480" cy="218160"/>
            </p14:xfrm>
          </p:contentPart>
        </mc:Choice>
        <mc:Fallback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7B22CA31-B3A7-717E-E543-15337BAC07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0420" y="4140220"/>
                <a:ext cx="2131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89CB6F90-455C-3789-9EDE-E04CA8161C3E}"/>
                  </a:ext>
                </a:extLst>
              </p14:cNvPr>
              <p14:cNvContentPartPr/>
              <p14:nvPr/>
            </p14:nvContentPartPr>
            <p14:xfrm>
              <a:off x="2501340" y="5143180"/>
              <a:ext cx="360" cy="360"/>
            </p14:xfrm>
          </p:contentPart>
        </mc:Choice>
        <mc:Fallback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89CB6F90-455C-3789-9EDE-E04CA8161C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47340" y="50351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C84AA0B2-6392-FC0F-65ED-68721F1B148F}"/>
                  </a:ext>
                </a:extLst>
              </p14:cNvPr>
              <p14:cNvContentPartPr/>
              <p14:nvPr/>
            </p14:nvContentPartPr>
            <p14:xfrm>
              <a:off x="2003100" y="4994140"/>
              <a:ext cx="473760" cy="149400"/>
            </p14:xfrm>
          </p:contentPart>
        </mc:Choice>
        <mc:Fallback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C84AA0B2-6392-FC0F-65ED-68721F1B14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9100" y="4886500"/>
                <a:ext cx="5814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1C8A2EE7-8E29-DA5F-188D-11D60A9AD7B4}"/>
                  </a:ext>
                </a:extLst>
              </p14:cNvPr>
              <p14:cNvContentPartPr/>
              <p14:nvPr/>
            </p14:nvContentPartPr>
            <p14:xfrm>
              <a:off x="1931100" y="5056780"/>
              <a:ext cx="63000" cy="36000"/>
            </p14:xfrm>
          </p:contentPart>
        </mc:Choice>
        <mc:Fallback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1C8A2EE7-8E29-DA5F-188D-11D60A9AD7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77100" y="4948780"/>
                <a:ext cx="1706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AB39BCD9-980C-9715-65B6-CF35D71D5C33}"/>
                  </a:ext>
                </a:extLst>
              </p14:cNvPr>
              <p14:cNvContentPartPr/>
              <p14:nvPr/>
            </p14:nvContentPartPr>
            <p14:xfrm>
              <a:off x="2602860" y="4933660"/>
              <a:ext cx="99720" cy="173880"/>
            </p14:xfrm>
          </p:contentPart>
        </mc:Choice>
        <mc:Fallback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AB39BCD9-980C-9715-65B6-CF35D71D5C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49220" y="4825660"/>
                <a:ext cx="20736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upo 104">
            <a:extLst>
              <a:ext uri="{FF2B5EF4-FFF2-40B4-BE49-F238E27FC236}">
                <a16:creationId xmlns:a16="http://schemas.microsoft.com/office/drawing/2014/main" id="{907938C1-794C-CC2E-0C19-FD3D62466AA2}"/>
              </a:ext>
            </a:extLst>
          </p:cNvPr>
          <p:cNvGrpSpPr/>
          <p:nvPr/>
        </p:nvGrpSpPr>
        <p:grpSpPr>
          <a:xfrm>
            <a:off x="2691978" y="512167"/>
            <a:ext cx="3349740" cy="5989733"/>
            <a:chOff x="2691978" y="512167"/>
            <a:chExt cx="3349740" cy="598973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443EF968-49BA-B653-5358-DEEE57297550}"/>
                </a:ext>
              </a:extLst>
            </p:cNvPr>
            <p:cNvGrpSpPr/>
            <p:nvPr/>
          </p:nvGrpSpPr>
          <p:grpSpPr>
            <a:xfrm>
              <a:off x="2691978" y="512167"/>
              <a:ext cx="3349740" cy="5989733"/>
              <a:chOff x="2691978" y="512167"/>
              <a:chExt cx="3349740" cy="598973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CBA1654F-BD9C-DB75-DB65-EF63E7E5AB35}"/>
                  </a:ext>
                </a:extLst>
              </p:cNvPr>
              <p:cNvGrpSpPr/>
              <p:nvPr/>
            </p:nvGrpSpPr>
            <p:grpSpPr>
              <a:xfrm>
                <a:off x="2691978" y="512167"/>
                <a:ext cx="3349740" cy="5989733"/>
                <a:chOff x="4418131" y="1095049"/>
                <a:chExt cx="3349740" cy="5989733"/>
              </a:xfrm>
            </p:grpSpPr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B7210857-C5D5-BC58-7A7A-FD54F5548E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18131" y="5608201"/>
                  <a:ext cx="3343742" cy="1476581"/>
                </a:xfrm>
                <a:prstGeom prst="rect">
                  <a:avLst/>
                </a:prstGeom>
              </p:spPr>
            </p:pic>
            <p:pic>
              <p:nvPicPr>
                <p:cNvPr id="8" name="Imagen 7">
                  <a:extLst>
                    <a:ext uri="{FF2B5EF4-FFF2-40B4-BE49-F238E27FC236}">
                      <a16:creationId xmlns:a16="http://schemas.microsoft.com/office/drawing/2014/main" id="{E9CD636C-6FE9-7836-60D0-B6438D44F7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24129" y="1095049"/>
                  <a:ext cx="3343742" cy="4667901"/>
                </a:xfrm>
                <a:prstGeom prst="rect">
                  <a:avLst/>
                </a:prstGeom>
              </p:spPr>
            </p:pic>
          </p:grp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59AA596-52F4-1677-0ED6-8FFD2ECF3272}"/>
                  </a:ext>
                </a:extLst>
              </p:cNvPr>
              <p:cNvSpPr/>
              <p:nvPr/>
            </p:nvSpPr>
            <p:spPr>
              <a:xfrm>
                <a:off x="2745593" y="4422964"/>
                <a:ext cx="3193826" cy="557211"/>
              </a:xfrm>
              <a:prstGeom prst="rect">
                <a:avLst/>
              </a:prstGeom>
              <a:no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05BFD275-1828-BB1F-921A-60D996E54768}"/>
                </a:ext>
              </a:extLst>
            </p:cNvPr>
            <p:cNvSpPr/>
            <p:nvPr/>
          </p:nvSpPr>
          <p:spPr>
            <a:xfrm>
              <a:off x="2745593" y="2175064"/>
              <a:ext cx="3193826" cy="720679"/>
            </a:xfrm>
            <a:prstGeom prst="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5285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Marcador de texto 20">
            <a:extLst>
              <a:ext uri="{FF2B5EF4-FFF2-40B4-BE49-F238E27FC236}">
                <a16:creationId xmlns:a16="http://schemas.microsoft.com/office/drawing/2014/main" id="{30DF3ED7-8038-48DE-9185-FE823DAFB2A4}"/>
              </a:ext>
            </a:extLst>
          </p:cNvPr>
          <p:cNvSpPr txBox="1">
            <a:spLocks/>
          </p:cNvSpPr>
          <p:nvPr/>
        </p:nvSpPr>
        <p:spPr>
          <a:xfrm>
            <a:off x="6993782" y="1045030"/>
            <a:ext cx="4360018" cy="419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/>
              <a:t>- De </a:t>
            </a:r>
            <a:r>
              <a:rPr lang="en-US" sz="1600" dirty="0" err="1"/>
              <a:t>niño</a:t>
            </a:r>
            <a:r>
              <a:rPr lang="en-US" sz="1600" dirty="0"/>
              <a:t> le </a:t>
            </a:r>
            <a:r>
              <a:rPr lang="en-US" sz="1600" dirty="0" err="1"/>
              <a:t>gustaba</a:t>
            </a:r>
            <a:r>
              <a:rPr lang="en-US" sz="1600" dirty="0"/>
              <a:t> </a:t>
            </a:r>
            <a:r>
              <a:rPr lang="en-US" sz="1600" dirty="0" err="1"/>
              <a:t>ver</a:t>
            </a:r>
            <a:r>
              <a:rPr lang="en-US" sz="1600" dirty="0"/>
              <a:t> </a:t>
            </a:r>
            <a:r>
              <a:rPr lang="en-US" sz="1600" dirty="0" err="1"/>
              <a:t>senos</a:t>
            </a:r>
            <a:endParaRPr lang="en-US" sz="1600" dirty="0"/>
          </a:p>
        </p:txBody>
      </p:sp>
      <p:sp>
        <p:nvSpPr>
          <p:cNvPr id="76" name="Freeform 135">
            <a:extLst>
              <a:ext uri="{FF2B5EF4-FFF2-40B4-BE49-F238E27FC236}">
                <a16:creationId xmlns:a16="http://schemas.microsoft.com/office/drawing/2014/main" id="{F9FE636F-C8B2-469A-A232-5EA2A2058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4989513"/>
            <a:ext cx="1324769" cy="1867694"/>
          </a:xfrm>
          <a:custGeom>
            <a:avLst/>
            <a:gdLst>
              <a:gd name="T0" fmla="*/ 0 w 2567"/>
              <a:gd name="T1" fmla="*/ 386307 h 3616"/>
              <a:gd name="T2" fmla="*/ 0 w 2567"/>
              <a:gd name="T3" fmla="*/ 3733954 h 3616"/>
              <a:gd name="T4" fmla="*/ 1990649 w 2567"/>
              <a:gd name="T5" fmla="*/ 3733954 h 3616"/>
              <a:gd name="T6" fmla="*/ 2648007 w 2567"/>
              <a:gd name="T7" fmla="*/ 3215435 h 3616"/>
              <a:gd name="T8" fmla="*/ 632591 w 2567"/>
              <a:gd name="T9" fmla="*/ 0 h 3616"/>
              <a:gd name="T10" fmla="*/ 0 w 2567"/>
              <a:gd name="T11" fmla="*/ 386307 h 36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67" h="3616">
                <a:moveTo>
                  <a:pt x="0" y="374"/>
                </a:moveTo>
                <a:lnTo>
                  <a:pt x="0" y="3615"/>
                </a:lnTo>
                <a:lnTo>
                  <a:pt x="1929" y="3615"/>
                </a:lnTo>
                <a:lnTo>
                  <a:pt x="2566" y="3113"/>
                </a:lnTo>
                <a:lnTo>
                  <a:pt x="613" y="0"/>
                </a:lnTo>
                <a:lnTo>
                  <a:pt x="0" y="374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/>
          </a:p>
        </p:txBody>
      </p:sp>
      <p:sp>
        <p:nvSpPr>
          <p:cNvPr id="77" name="Freeform 136">
            <a:extLst>
              <a:ext uri="{FF2B5EF4-FFF2-40B4-BE49-F238E27FC236}">
                <a16:creationId xmlns:a16="http://schemas.microsoft.com/office/drawing/2014/main" id="{86D246E3-3343-42A1-9C57-2442F2A2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5563"/>
            <a:ext cx="389732" cy="388144"/>
          </a:xfrm>
          <a:custGeom>
            <a:avLst/>
            <a:gdLst>
              <a:gd name="T0" fmla="*/ 727207 w 758"/>
              <a:gd name="T1" fmla="*/ 300637 h 753"/>
              <a:gd name="T2" fmla="*/ 727207 w 758"/>
              <a:gd name="T3" fmla="*/ 300637 h 753"/>
              <a:gd name="T4" fmla="*/ 474176 w 758"/>
              <a:gd name="T5" fmla="*/ 727911 h 753"/>
              <a:gd name="T6" fmla="*/ 46286 w 758"/>
              <a:gd name="T7" fmla="*/ 473606 h 753"/>
              <a:gd name="T8" fmla="*/ 300346 w 758"/>
              <a:gd name="T9" fmla="*/ 46331 h 753"/>
              <a:gd name="T10" fmla="*/ 727207 w 758"/>
              <a:gd name="T11" fmla="*/ 300637 h 7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58" h="753">
                <a:moveTo>
                  <a:pt x="707" y="292"/>
                </a:moveTo>
                <a:lnTo>
                  <a:pt x="707" y="292"/>
                </a:lnTo>
                <a:cubicBezTo>
                  <a:pt x="757" y="477"/>
                  <a:pt x="646" y="662"/>
                  <a:pt x="461" y="707"/>
                </a:cubicBezTo>
                <a:cubicBezTo>
                  <a:pt x="280" y="752"/>
                  <a:pt x="95" y="645"/>
                  <a:pt x="45" y="460"/>
                </a:cubicBezTo>
                <a:cubicBezTo>
                  <a:pt x="0" y="279"/>
                  <a:pt x="111" y="90"/>
                  <a:pt x="292" y="45"/>
                </a:cubicBezTo>
                <a:cubicBezTo>
                  <a:pt x="477" y="0"/>
                  <a:pt x="662" y="111"/>
                  <a:pt x="707" y="29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/>
          </a:p>
        </p:txBody>
      </p:sp>
      <p:sp>
        <p:nvSpPr>
          <p:cNvPr id="78" name="Freeform 137">
            <a:extLst>
              <a:ext uri="{FF2B5EF4-FFF2-40B4-BE49-F238E27FC236}">
                <a16:creationId xmlns:a16="http://schemas.microsoft.com/office/drawing/2014/main" id="{D47A47CF-229E-4F06-86FD-ED3D522F2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19" y="6492082"/>
            <a:ext cx="211931" cy="214313"/>
          </a:xfrm>
          <a:custGeom>
            <a:avLst/>
            <a:gdLst>
              <a:gd name="T0" fmla="*/ 313945 w 416"/>
              <a:gd name="T1" fmla="*/ 0 h 417"/>
              <a:gd name="T2" fmla="*/ 204879 w 416"/>
              <a:gd name="T3" fmla="*/ 187098 h 417"/>
              <a:gd name="T4" fmla="*/ 24463 w 416"/>
              <a:gd name="T5" fmla="*/ 77101 h 417"/>
              <a:gd name="T6" fmla="*/ 0 w 416"/>
              <a:gd name="T7" fmla="*/ 114109 h 417"/>
              <a:gd name="T8" fmla="*/ 184493 w 416"/>
              <a:gd name="T9" fmla="*/ 221022 h 417"/>
              <a:gd name="T10" fmla="*/ 75428 w 416"/>
              <a:gd name="T11" fmla="*/ 406064 h 417"/>
              <a:gd name="T12" fmla="*/ 113142 w 416"/>
              <a:gd name="T13" fmla="*/ 427652 h 417"/>
              <a:gd name="T14" fmla="*/ 222208 w 416"/>
              <a:gd name="T15" fmla="*/ 245694 h 417"/>
              <a:gd name="T16" fmla="*/ 401604 w 416"/>
              <a:gd name="T17" fmla="*/ 355691 h 417"/>
              <a:gd name="T18" fmla="*/ 423010 w 416"/>
              <a:gd name="T19" fmla="*/ 317655 h 417"/>
              <a:gd name="T20" fmla="*/ 243613 w 416"/>
              <a:gd name="T21" fmla="*/ 207658 h 417"/>
              <a:gd name="T22" fmla="*/ 351659 w 416"/>
              <a:gd name="T23" fmla="*/ 21588 h 417"/>
              <a:gd name="T24" fmla="*/ 313945 w 416"/>
              <a:gd name="T25" fmla="*/ 0 h 4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16" h="417">
                <a:moveTo>
                  <a:pt x="308" y="0"/>
                </a:moveTo>
                <a:lnTo>
                  <a:pt x="201" y="182"/>
                </a:lnTo>
                <a:lnTo>
                  <a:pt x="24" y="75"/>
                </a:lnTo>
                <a:lnTo>
                  <a:pt x="0" y="111"/>
                </a:lnTo>
                <a:lnTo>
                  <a:pt x="181" y="215"/>
                </a:lnTo>
                <a:lnTo>
                  <a:pt x="74" y="395"/>
                </a:lnTo>
                <a:lnTo>
                  <a:pt x="111" y="416"/>
                </a:lnTo>
                <a:lnTo>
                  <a:pt x="218" y="239"/>
                </a:lnTo>
                <a:lnTo>
                  <a:pt x="394" y="346"/>
                </a:lnTo>
                <a:lnTo>
                  <a:pt x="415" y="309"/>
                </a:lnTo>
                <a:lnTo>
                  <a:pt x="239" y="202"/>
                </a:lnTo>
                <a:lnTo>
                  <a:pt x="345" y="21"/>
                </a:lnTo>
                <a:lnTo>
                  <a:pt x="308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/>
          </a:p>
        </p:txBody>
      </p:sp>
      <p:sp>
        <p:nvSpPr>
          <p:cNvPr id="79" name="Freeform 138">
            <a:extLst>
              <a:ext uri="{FF2B5EF4-FFF2-40B4-BE49-F238E27FC236}">
                <a16:creationId xmlns:a16="http://schemas.microsoft.com/office/drawing/2014/main" id="{D2C9DE8E-8E2D-4353-8083-9CE39F8CB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7" y="4681538"/>
            <a:ext cx="1372394" cy="1751807"/>
          </a:xfrm>
          <a:custGeom>
            <a:avLst/>
            <a:gdLst>
              <a:gd name="T0" fmla="*/ 1673928 w 2658"/>
              <a:gd name="T1" fmla="*/ 3501372 h 3390"/>
              <a:gd name="T2" fmla="*/ 2743754 w 2658"/>
              <a:gd name="T3" fmla="*/ 2476479 h 3390"/>
              <a:gd name="T4" fmla="*/ 2357543 w 2658"/>
              <a:gd name="T5" fmla="*/ 1898944 h 3390"/>
              <a:gd name="T6" fmla="*/ 2319335 w 2658"/>
              <a:gd name="T7" fmla="*/ 1839021 h 3390"/>
              <a:gd name="T8" fmla="*/ 1393047 w 2658"/>
              <a:gd name="T9" fmla="*/ 458722 h 3390"/>
              <a:gd name="T10" fmla="*/ 1355871 w 2658"/>
              <a:gd name="T11" fmla="*/ 402932 h 3390"/>
              <a:gd name="T12" fmla="*/ 1087382 w 2658"/>
              <a:gd name="T13" fmla="*/ 0 h 3390"/>
              <a:gd name="T14" fmla="*/ 0 w 2658"/>
              <a:gd name="T15" fmla="*/ 840990 h 3390"/>
              <a:gd name="T16" fmla="*/ 1673928 w 2658"/>
              <a:gd name="T17" fmla="*/ 3501372 h 33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58" h="3390">
                <a:moveTo>
                  <a:pt x="1621" y="3389"/>
                </a:moveTo>
                <a:lnTo>
                  <a:pt x="2657" y="2397"/>
                </a:lnTo>
                <a:lnTo>
                  <a:pt x="2283" y="1838"/>
                </a:lnTo>
                <a:lnTo>
                  <a:pt x="2246" y="1780"/>
                </a:lnTo>
                <a:lnTo>
                  <a:pt x="1349" y="444"/>
                </a:lnTo>
                <a:lnTo>
                  <a:pt x="1313" y="390"/>
                </a:lnTo>
                <a:lnTo>
                  <a:pt x="1053" y="0"/>
                </a:lnTo>
                <a:lnTo>
                  <a:pt x="0" y="814"/>
                </a:lnTo>
                <a:lnTo>
                  <a:pt x="1621" y="3389"/>
                </a:lnTo>
              </a:path>
            </a:pathLst>
          </a:cu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90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8BCBC52-4C3E-4DB6-902F-8271503A0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26"/>
            <a:ext cx="10515600" cy="679904"/>
          </a:xfrm>
        </p:spPr>
        <p:txBody>
          <a:bodyPr/>
          <a:lstStyle/>
          <a:p>
            <a:r>
              <a:rPr lang="es-CO" dirty="0"/>
              <a:t>ANTECEDENTES</a:t>
            </a:r>
            <a:endParaRPr lang="en-US" dirty="0"/>
          </a:p>
        </p:txBody>
      </p:sp>
      <p:pic>
        <p:nvPicPr>
          <p:cNvPr id="3" name="Imagen 2" descr="Foto en blanco y negro de un grupo de personas&#10;&#10;Descripción generada automáticamente">
            <a:extLst>
              <a:ext uri="{FF2B5EF4-FFF2-40B4-BE49-F238E27FC236}">
                <a16:creationId xmlns:a16="http://schemas.microsoft.com/office/drawing/2014/main" id="{0D70081E-5F84-BFBC-2404-EF622667C3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b="13634"/>
          <a:stretch/>
        </p:blipFill>
        <p:spPr>
          <a:xfrm>
            <a:off x="663972" y="1027906"/>
            <a:ext cx="4962128" cy="36239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559BAB-BFB2-F30E-91AE-B20C275AFE85}"/>
              </a:ext>
            </a:extLst>
          </p:cNvPr>
          <p:cNvSpPr txBox="1"/>
          <p:nvPr/>
        </p:nvSpPr>
        <p:spPr>
          <a:xfrm>
            <a:off x="6988596" y="2905990"/>
            <a:ext cx="4813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dirty="0"/>
              <a:t>Integrante de negocio escolar LYLAS </a:t>
            </a:r>
          </a:p>
          <a:p>
            <a:pPr marL="285750" indent="-285750">
              <a:buFontTx/>
              <a:buChar char="-"/>
            </a:pPr>
            <a:r>
              <a:rPr lang="es-PE" dirty="0"/>
              <a:t>Me invitó a almorzar a su casa, comida contundente.</a:t>
            </a:r>
          </a:p>
          <a:p>
            <a:pPr marL="285750" indent="-285750">
              <a:buFontTx/>
              <a:buChar char="-"/>
            </a:pPr>
            <a:r>
              <a:rPr lang="es-PE" dirty="0"/>
              <a:t>Mis padres se acuerdan de él como el chico educado que vino a mi casa y no comió más vainita saltada porque a pesar de haber almorzado en mi casa, en la suya igual le darían de comer.</a:t>
            </a:r>
          </a:p>
          <a:p>
            <a:pPr marL="285750" indent="-285750">
              <a:buFontTx/>
              <a:buChar char="-"/>
            </a:pPr>
            <a:r>
              <a:rPr lang="es-PE" dirty="0"/>
              <a:t>Invitaba a sus pichangas familiares en cancha de gras sintético para jugar gratis.</a:t>
            </a:r>
          </a:p>
        </p:txBody>
      </p:sp>
      <p:sp>
        <p:nvSpPr>
          <p:cNvPr id="10" name="Marcador de texto 20">
            <a:extLst>
              <a:ext uri="{FF2B5EF4-FFF2-40B4-BE49-F238E27FC236}">
                <a16:creationId xmlns:a16="http://schemas.microsoft.com/office/drawing/2014/main" id="{C816F56E-7927-E339-B773-19CB7414339C}"/>
              </a:ext>
            </a:extLst>
          </p:cNvPr>
          <p:cNvSpPr txBox="1">
            <a:spLocks/>
          </p:cNvSpPr>
          <p:nvPr/>
        </p:nvSpPr>
        <p:spPr>
          <a:xfrm>
            <a:off x="6993782" y="1464924"/>
            <a:ext cx="4360018" cy="419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PE" sz="1600" dirty="0"/>
              <a:t>También pensaba que por jalársela más veces, de tío se quedaría sin esperma.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503CB89-0D45-E4B0-80C6-17798A369FBA}"/>
              </a:ext>
            </a:extLst>
          </p:cNvPr>
          <p:cNvGrpSpPr/>
          <p:nvPr/>
        </p:nvGrpSpPr>
        <p:grpSpPr>
          <a:xfrm>
            <a:off x="629437" y="705078"/>
            <a:ext cx="4647382" cy="4068800"/>
            <a:chOff x="3810000" y="1714500"/>
            <a:chExt cx="3911600" cy="3429000"/>
          </a:xfrm>
        </p:grpSpPr>
        <p:pic>
          <p:nvPicPr>
            <p:cNvPr id="12" name="Imagen 11" descr="Un joven con una playera de color rojo&#10;&#10;Descripción generada automáticamente con confianza baja">
              <a:extLst>
                <a:ext uri="{FF2B5EF4-FFF2-40B4-BE49-F238E27FC236}">
                  <a16:creationId xmlns:a16="http://schemas.microsoft.com/office/drawing/2014/main" id="{24921094-EEF5-6BA5-D840-075A5C726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445"/>
            <a:stretch/>
          </p:blipFill>
          <p:spPr>
            <a:xfrm>
              <a:off x="3810000" y="1714500"/>
              <a:ext cx="3911600" cy="3429000"/>
            </a:xfrm>
            <a:prstGeom prst="rect">
              <a:avLst/>
            </a:prstGeom>
          </p:spPr>
        </p:pic>
        <p:sp>
          <p:nvSpPr>
            <p:cNvPr id="14" name="Bocadillo: ovalado 13">
              <a:extLst>
                <a:ext uri="{FF2B5EF4-FFF2-40B4-BE49-F238E27FC236}">
                  <a16:creationId xmlns:a16="http://schemas.microsoft.com/office/drawing/2014/main" id="{F1BC0D02-7AB2-18C1-C535-F1C62BD125DE}"/>
                </a:ext>
              </a:extLst>
            </p:cNvPr>
            <p:cNvSpPr/>
            <p:nvPr/>
          </p:nvSpPr>
          <p:spPr>
            <a:xfrm>
              <a:off x="3987800" y="1884818"/>
              <a:ext cx="1841127" cy="923330"/>
            </a:xfrm>
            <a:prstGeom prst="wedgeEllipseCallout">
              <a:avLst>
                <a:gd name="adj1" fmla="val 76428"/>
                <a:gd name="adj2" fmla="val 8313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>
                  <a:solidFill>
                    <a:schemeClr val="tx1"/>
                  </a:solidFill>
                </a:rPr>
                <a:t>No lo digo yo, lo dice la ciencia</a:t>
              </a:r>
            </a:p>
          </p:txBody>
        </p:sp>
      </p:grpSp>
      <p:sp>
        <p:nvSpPr>
          <p:cNvPr id="16" name="Marcador de texto 20">
            <a:extLst>
              <a:ext uri="{FF2B5EF4-FFF2-40B4-BE49-F238E27FC236}">
                <a16:creationId xmlns:a16="http://schemas.microsoft.com/office/drawing/2014/main" id="{92145A7A-505E-907A-3C82-EBAA16DFD914}"/>
              </a:ext>
            </a:extLst>
          </p:cNvPr>
          <p:cNvSpPr txBox="1">
            <a:spLocks/>
          </p:cNvSpPr>
          <p:nvPr/>
        </p:nvSpPr>
        <p:spPr>
          <a:xfrm>
            <a:off x="6988596" y="2023735"/>
            <a:ext cx="4360018" cy="419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PE" sz="1600" dirty="0"/>
              <a:t>Combinación de Emo con estilo </a:t>
            </a:r>
            <a:r>
              <a:rPr lang="es-PE" sz="1600" dirty="0" err="1"/>
              <a:t>UwU</a:t>
            </a:r>
            <a:r>
              <a:rPr lang="es-PE" sz="1600" dirty="0"/>
              <a:t> </a:t>
            </a:r>
          </a:p>
        </p:txBody>
      </p:sp>
      <p:pic>
        <p:nvPicPr>
          <p:cNvPr id="18" name="Imagen 17" descr="Imagen en blanco y negro de un joven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37C06B63-AF37-362D-37A5-402089BB5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1" y="666761"/>
            <a:ext cx="5507028" cy="4130271"/>
          </a:xfrm>
          <a:prstGeom prst="rect">
            <a:avLst/>
          </a:prstGeom>
        </p:spPr>
      </p:pic>
      <p:pic>
        <p:nvPicPr>
          <p:cNvPr id="20" name="VID-20200124-WA0000">
            <a:hlinkClick r:id="" action="ppaction://media"/>
            <a:extLst>
              <a:ext uri="{FF2B5EF4-FFF2-40B4-BE49-F238E27FC236}">
                <a16:creationId xmlns:a16="http://schemas.microsoft.com/office/drawing/2014/main" id="{8904EF3D-C76D-65BB-7565-005885A9A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352" y="909256"/>
            <a:ext cx="6672219" cy="3753123"/>
          </a:xfrm>
          <a:prstGeom prst="rect">
            <a:avLst/>
          </a:prstGeom>
        </p:spPr>
      </p:pic>
      <p:sp>
        <p:nvSpPr>
          <p:cNvPr id="19" name="Marcador de texto 20">
            <a:extLst>
              <a:ext uri="{FF2B5EF4-FFF2-40B4-BE49-F238E27FC236}">
                <a16:creationId xmlns:a16="http://schemas.microsoft.com/office/drawing/2014/main" id="{E098B719-2A70-214C-B1E1-30D84AF30AA3}"/>
              </a:ext>
            </a:extLst>
          </p:cNvPr>
          <p:cNvSpPr txBox="1">
            <a:spLocks/>
          </p:cNvSpPr>
          <p:nvPr/>
        </p:nvSpPr>
        <p:spPr>
          <a:xfrm>
            <a:off x="6988596" y="2395013"/>
            <a:ext cx="4360018" cy="419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s-PE" sz="1600" dirty="0"/>
              <a:t>Compañero de Días de Logro – Ciencias. Y de proyecto Mi autor favorito en el colegio.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FA1E6A5-352D-A9AB-A941-E0FBA173EF39}"/>
              </a:ext>
            </a:extLst>
          </p:cNvPr>
          <p:cNvGrpSpPr/>
          <p:nvPr/>
        </p:nvGrpSpPr>
        <p:grpSpPr>
          <a:xfrm>
            <a:off x="477896" y="694115"/>
            <a:ext cx="6392675" cy="4734751"/>
            <a:chOff x="2751245" y="869050"/>
            <a:chExt cx="5755537" cy="4286250"/>
          </a:xfrm>
        </p:grpSpPr>
        <p:pic>
          <p:nvPicPr>
            <p:cNvPr id="7" name="Imagen 6" descr="Un hombre en la playa&#10;&#10;Descripción generada automáticamente">
              <a:extLst>
                <a:ext uri="{FF2B5EF4-FFF2-40B4-BE49-F238E27FC236}">
                  <a16:creationId xmlns:a16="http://schemas.microsoft.com/office/drawing/2014/main" id="{8522B22E-9082-9803-0FFF-3720D470C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1245" y="869050"/>
              <a:ext cx="5715000" cy="4286250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F66A80B-E8BA-754F-2B78-9A91376E5975}"/>
                </a:ext>
              </a:extLst>
            </p:cNvPr>
            <p:cNvSpPr txBox="1"/>
            <p:nvPr/>
          </p:nvSpPr>
          <p:spPr>
            <a:xfrm>
              <a:off x="2866370" y="4169568"/>
              <a:ext cx="56404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chemeClr val="bg1"/>
                  </a:solidFill>
                </a:rPr>
                <a:t>Yo solo me pregunto: “ Qué pensará tu reclutador el día que postules a un trabajo formal y al investigarte, vean esta foto?”</a:t>
              </a: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63" grpId="0"/>
      <p:bldP spid="4" grpId="0"/>
      <p:bldP spid="10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0B57-51F9-4217-94E8-A1D2ECD8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ANTECEDENTES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FA6105-A4A5-2EC7-1764-24E7D95AEE24}"/>
              </a:ext>
            </a:extLst>
          </p:cNvPr>
          <p:cNvSpPr txBox="1"/>
          <p:nvPr/>
        </p:nvSpPr>
        <p:spPr>
          <a:xfrm>
            <a:off x="112713" y="1490786"/>
            <a:ext cx="538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dirty="0"/>
              <a:t>Lo consideraba un amigo porque salíamos a huevear con su </a:t>
            </a:r>
            <a:r>
              <a:rPr lang="es-PE" dirty="0" err="1"/>
              <a:t>longboard</a:t>
            </a:r>
            <a:r>
              <a:rPr lang="es-PE" dirty="0"/>
              <a:t> y con la </a:t>
            </a:r>
            <a:r>
              <a:rPr lang="es-PE" dirty="0" err="1"/>
              <a:t>penny</a:t>
            </a:r>
            <a:r>
              <a:rPr lang="es-PE" dirty="0"/>
              <a:t> de mi prima por Cedros.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37B5B2-F3BF-3B64-2F56-1096FE820969}"/>
              </a:ext>
            </a:extLst>
          </p:cNvPr>
          <p:cNvSpPr txBox="1"/>
          <p:nvPr/>
        </p:nvSpPr>
        <p:spPr>
          <a:xfrm>
            <a:off x="112713" y="3305770"/>
            <a:ext cx="538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dirty="0"/>
              <a:t>Además de haber recibido mis primeros guantes semiprofesionales de su parte</a:t>
            </a:r>
          </a:p>
        </p:txBody>
      </p:sp>
      <p:pic>
        <p:nvPicPr>
          <p:cNvPr id="4098" name="Picture 2" descr="Penny Skate Amarillo GamePower - Patines, Scooter y Skates | Paris.cl">
            <a:extLst>
              <a:ext uri="{FF2B5EF4-FFF2-40B4-BE49-F238E27FC236}">
                <a16:creationId xmlns:a16="http://schemas.microsoft.com/office/drawing/2014/main" id="{39B3284E-4126-5288-98ED-A4FF57216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845" y="1469157"/>
            <a:ext cx="2238168" cy="165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ngboard Gravital, Llanta 70mm, Maple Canada + Bambú | Cuotas sin interés">
            <a:extLst>
              <a:ext uri="{FF2B5EF4-FFF2-40B4-BE49-F238E27FC236}">
                <a16:creationId xmlns:a16="http://schemas.microsoft.com/office/drawing/2014/main" id="{92A68068-4FD7-2950-F300-8EA0C961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3" y="1402390"/>
            <a:ext cx="3355497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uantes Reusch Re Prime M1 Duo - $43.990 - La Tienda Online de El Tapadón">
            <a:extLst>
              <a:ext uri="{FF2B5EF4-FFF2-40B4-BE49-F238E27FC236}">
                <a16:creationId xmlns:a16="http://schemas.microsoft.com/office/drawing/2014/main" id="{DA44EB82-FFCB-10AB-F248-75CD0C1C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77" y="3157870"/>
            <a:ext cx="3587314" cy="30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e pueden reparar los guantes de portero? - Blogs - Fútbol Emotion">
            <a:extLst>
              <a:ext uri="{FF2B5EF4-FFF2-40B4-BE49-F238E27FC236}">
                <a16:creationId xmlns:a16="http://schemas.microsoft.com/office/drawing/2014/main" id="{F0AD165F-0C3C-B411-59D2-7E4C6784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84" y="3195513"/>
            <a:ext cx="4262016" cy="31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EE7FC89-4BAF-9697-71CC-7221D6248E34}"/>
              </a:ext>
            </a:extLst>
          </p:cNvPr>
          <p:cNvSpPr txBox="1"/>
          <p:nvPr/>
        </p:nvSpPr>
        <p:spPr>
          <a:xfrm>
            <a:off x="112712" y="4335519"/>
            <a:ext cx="538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dirty="0"/>
              <a:t>En realidad se parecían más a esta foto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DED12C-9FA5-F521-A37A-4D9DC872722B}"/>
              </a:ext>
            </a:extLst>
          </p:cNvPr>
          <p:cNvSpPr txBox="1"/>
          <p:nvPr/>
        </p:nvSpPr>
        <p:spPr>
          <a:xfrm>
            <a:off x="112712" y="4964837"/>
            <a:ext cx="538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dirty="0"/>
              <a:t>Pero la intención es lo que cuenta</a:t>
            </a:r>
          </a:p>
        </p:txBody>
      </p:sp>
      <p:pic>
        <p:nvPicPr>
          <p:cNvPr id="4102" name="Picture 6" descr="Retrato Del Hombre Mayor Feliz Con El Pulgar Para Arriba Foto de archivo -  Imagen de mayor, pulgar: 16276754 | Retratos, Memes originales, Viejitos">
            <a:extLst>
              <a:ext uri="{FF2B5EF4-FFF2-40B4-BE49-F238E27FC236}">
                <a16:creationId xmlns:a16="http://schemas.microsoft.com/office/drawing/2014/main" id="{14E96EC0-4377-7DA3-8DB6-1DD8137C2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1"/>
          <a:stretch/>
        </p:blipFill>
        <p:spPr bwMode="auto">
          <a:xfrm>
            <a:off x="181189" y="1240316"/>
            <a:ext cx="5313197" cy="34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4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0B57-51F9-4217-94E8-A1D2ECD8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PASÓ?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385AFE-D6C0-9CFA-776C-D37AC29A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15" y="1146630"/>
            <a:ext cx="8745170" cy="39724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89019D-3AAF-6881-2358-62413A4F573F}"/>
              </a:ext>
            </a:extLst>
          </p:cNvPr>
          <p:cNvSpPr txBox="1">
            <a:spLocks/>
          </p:cNvSpPr>
          <p:nvPr/>
        </p:nvSpPr>
        <p:spPr>
          <a:xfrm>
            <a:off x="0" y="5119109"/>
            <a:ext cx="12192000" cy="7815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/>
              <a:t>Una tarde de un sábado, un huevón quería enseñarme a boxear habiendo llevado 2 clases, y yo sin temor a quedar lastimado, CONFIÉ.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69BADF-CF3D-CB29-E251-1A4B4946073A}"/>
              </a:ext>
            </a:extLst>
          </p:cNvPr>
          <p:cNvSpPr txBox="1">
            <a:spLocks/>
          </p:cNvSpPr>
          <p:nvPr/>
        </p:nvSpPr>
        <p:spPr>
          <a:xfrm>
            <a:off x="-67285" y="6121400"/>
            <a:ext cx="12192000" cy="55583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/>
              <a:t>ESE FUE MI ERROR</a:t>
            </a:r>
          </a:p>
        </p:txBody>
      </p:sp>
      <p:pic>
        <p:nvPicPr>
          <p:cNvPr id="5122" name="Picture 2" descr="Rocky Balboa Bloody - Meme Generator">
            <a:extLst>
              <a:ext uri="{FF2B5EF4-FFF2-40B4-BE49-F238E27FC236}">
                <a16:creationId xmlns:a16="http://schemas.microsoft.com/office/drawing/2014/main" id="{1FF8F974-313E-7163-10D5-BF063755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96" y="1146630"/>
            <a:ext cx="5941403" cy="39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Un par de personas en un escenario&#10;&#10;Descripción generada automáticamente con confianza baja">
            <a:extLst>
              <a:ext uri="{FF2B5EF4-FFF2-40B4-BE49-F238E27FC236}">
                <a16:creationId xmlns:a16="http://schemas.microsoft.com/office/drawing/2014/main" id="{6BE08BA8-8BAC-6061-D908-F2CD3BD2D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" y="1146630"/>
            <a:ext cx="586540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4C7E4-0C85-47D2-A194-F99D222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12289"/>
            <a:ext cx="7988300" cy="794211"/>
          </a:xfrm>
        </p:spPr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sí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motivos</a:t>
            </a:r>
            <a:r>
              <a:rPr lang="en-US" dirty="0"/>
              <a:t> </a:t>
            </a:r>
            <a:r>
              <a:rPr lang="en-US" dirty="0" err="1"/>
              <a:t>reales</a:t>
            </a:r>
            <a:endParaRPr lang="en-US" dirty="0"/>
          </a:p>
        </p:txBody>
      </p:sp>
      <p:sp>
        <p:nvSpPr>
          <p:cNvPr id="4" name="Marcador de texto 20">
            <a:extLst>
              <a:ext uri="{FF2B5EF4-FFF2-40B4-BE49-F238E27FC236}">
                <a16:creationId xmlns:a16="http://schemas.microsoft.com/office/drawing/2014/main" id="{76454C91-AD06-497A-9232-7C28BC9DD8EC}"/>
              </a:ext>
            </a:extLst>
          </p:cNvPr>
          <p:cNvSpPr txBox="1">
            <a:spLocks/>
          </p:cNvSpPr>
          <p:nvPr/>
        </p:nvSpPr>
        <p:spPr>
          <a:xfrm>
            <a:off x="1447800" y="1498600"/>
            <a:ext cx="4470400" cy="578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/>
              <a:t>Nunca</a:t>
            </a:r>
            <a:r>
              <a:rPr lang="en-US" sz="2400" dirty="0"/>
              <a:t> </a:t>
            </a:r>
            <a:r>
              <a:rPr lang="en-US" sz="2400" dirty="0" err="1"/>
              <a:t>fuimos</a:t>
            </a:r>
            <a:r>
              <a:rPr lang="en-US" sz="2400" dirty="0"/>
              <a:t> tan </a:t>
            </a:r>
            <a:r>
              <a:rPr lang="en-US" sz="2400" dirty="0" err="1"/>
              <a:t>cercanos</a:t>
            </a:r>
            <a:endParaRPr lang="en-US" sz="24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5A32D3-3A81-4EFF-8365-D95436E95DC0}"/>
              </a:ext>
            </a:extLst>
          </p:cNvPr>
          <p:cNvSpPr/>
          <p:nvPr/>
        </p:nvSpPr>
        <p:spPr>
          <a:xfrm>
            <a:off x="330200" y="1282701"/>
            <a:ext cx="965200" cy="965200"/>
          </a:xfrm>
          <a:prstGeom prst="ellipse">
            <a:avLst/>
          </a:prstGeom>
          <a:solidFill>
            <a:srgbClr val="E71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2258A4-5747-4821-84BF-646518281F3F}"/>
              </a:ext>
            </a:extLst>
          </p:cNvPr>
          <p:cNvSpPr/>
          <p:nvPr/>
        </p:nvSpPr>
        <p:spPr>
          <a:xfrm>
            <a:off x="330200" y="2417763"/>
            <a:ext cx="965200" cy="965200"/>
          </a:xfrm>
          <a:prstGeom prst="ellipse">
            <a:avLst/>
          </a:prstGeom>
          <a:solidFill>
            <a:srgbClr val="FF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7E6960-9358-41AF-A215-E060C37AE9BA}"/>
              </a:ext>
            </a:extLst>
          </p:cNvPr>
          <p:cNvSpPr/>
          <p:nvPr/>
        </p:nvSpPr>
        <p:spPr>
          <a:xfrm>
            <a:off x="330200" y="3460289"/>
            <a:ext cx="965200" cy="965200"/>
          </a:xfrm>
          <a:prstGeom prst="ellipse">
            <a:avLst/>
          </a:prstGeom>
          <a:solidFill>
            <a:srgbClr val="14A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7DEE33-C164-47A9-ACF0-0C225BB2A304}"/>
              </a:ext>
            </a:extLst>
          </p:cNvPr>
          <p:cNvSpPr/>
          <p:nvPr/>
        </p:nvSpPr>
        <p:spPr>
          <a:xfrm>
            <a:off x="330200" y="4614862"/>
            <a:ext cx="965200" cy="965200"/>
          </a:xfrm>
          <a:prstGeom prst="ellipse">
            <a:avLst/>
          </a:prstGeom>
          <a:solidFill>
            <a:srgbClr val="7BA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arcador de texto 20">
            <a:extLst>
              <a:ext uri="{FF2B5EF4-FFF2-40B4-BE49-F238E27FC236}">
                <a16:creationId xmlns:a16="http://schemas.microsoft.com/office/drawing/2014/main" id="{78CA51EF-C087-94B6-580F-C4D9CFCA6A7D}"/>
              </a:ext>
            </a:extLst>
          </p:cNvPr>
          <p:cNvSpPr txBox="1">
            <a:spLocks/>
          </p:cNvSpPr>
          <p:nvPr/>
        </p:nvSpPr>
        <p:spPr>
          <a:xfrm>
            <a:off x="1442482" y="2498540"/>
            <a:ext cx="4470400" cy="578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/>
              <a:t>Fue</a:t>
            </a:r>
            <a:r>
              <a:rPr lang="en-US" sz="2400" dirty="0"/>
              <a:t> un </a:t>
            </a:r>
            <a:r>
              <a:rPr lang="en-US" sz="2400" dirty="0" err="1"/>
              <a:t>hijo</a:t>
            </a:r>
            <a:r>
              <a:rPr lang="en-US" sz="2400" dirty="0"/>
              <a:t> de puta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provocar</a:t>
            </a:r>
            <a:r>
              <a:rPr lang="en-US" sz="2400" dirty="0"/>
              <a:t> mi suspension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colegio</a:t>
            </a:r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</p:txBody>
      </p:sp>
      <p:sp>
        <p:nvSpPr>
          <p:cNvPr id="8" name="Marcador de texto 20">
            <a:extLst>
              <a:ext uri="{FF2B5EF4-FFF2-40B4-BE49-F238E27FC236}">
                <a16:creationId xmlns:a16="http://schemas.microsoft.com/office/drawing/2014/main" id="{0C6F1DCF-3FD9-1286-B64F-4FCA6CEB4D89}"/>
              </a:ext>
            </a:extLst>
          </p:cNvPr>
          <p:cNvSpPr txBox="1">
            <a:spLocks/>
          </p:cNvSpPr>
          <p:nvPr/>
        </p:nvSpPr>
        <p:spPr>
          <a:xfrm>
            <a:off x="1295400" y="4808306"/>
            <a:ext cx="3657600" cy="578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Mi forma de </a:t>
            </a:r>
            <a:r>
              <a:rPr lang="en-US" sz="2400" dirty="0" err="1"/>
              <a:t>pensar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lo que es un amigo</a:t>
            </a:r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</p:txBody>
      </p:sp>
      <p:pic>
        <p:nvPicPr>
          <p:cNvPr id="46" name="Imagen 45" descr="Foto montaje de un hombre con una camisa azul&#10;&#10;Descripción generada automáticamente con confianza media">
            <a:extLst>
              <a:ext uri="{FF2B5EF4-FFF2-40B4-BE49-F238E27FC236}">
                <a16:creationId xmlns:a16="http://schemas.microsoft.com/office/drawing/2014/main" id="{CEFB1FB1-7326-8005-EE68-A077E355C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2" y="1181609"/>
            <a:ext cx="4952998" cy="4952998"/>
          </a:xfrm>
          <a:prstGeom prst="rect">
            <a:avLst/>
          </a:prstGeom>
        </p:spPr>
      </p:pic>
      <p:sp>
        <p:nvSpPr>
          <p:cNvPr id="3" name="Marcador de texto 20">
            <a:extLst>
              <a:ext uri="{FF2B5EF4-FFF2-40B4-BE49-F238E27FC236}">
                <a16:creationId xmlns:a16="http://schemas.microsoft.com/office/drawing/2014/main" id="{436A759D-B497-5284-E29C-E0791D899574}"/>
              </a:ext>
            </a:extLst>
          </p:cNvPr>
          <p:cNvSpPr txBox="1">
            <a:spLocks/>
          </p:cNvSpPr>
          <p:nvPr/>
        </p:nvSpPr>
        <p:spPr>
          <a:xfrm>
            <a:off x="1295400" y="3658108"/>
            <a:ext cx="4622800" cy="578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De </a:t>
            </a:r>
            <a:r>
              <a:rPr lang="en-US" sz="2400" dirty="0" err="1"/>
              <a:t>chiquito</a:t>
            </a:r>
            <a:r>
              <a:rPr lang="en-US" sz="2400" dirty="0"/>
              <a:t> </a:t>
            </a:r>
            <a:r>
              <a:rPr lang="en-US" sz="2400" dirty="0" err="1"/>
              <a:t>ya</a:t>
            </a:r>
            <a:r>
              <a:rPr lang="en-US" sz="2400" dirty="0"/>
              <a:t> sabia </a:t>
            </a:r>
            <a:r>
              <a:rPr lang="en-US" sz="2400" dirty="0" err="1"/>
              <a:t>agarrar</a:t>
            </a:r>
            <a:r>
              <a:rPr lang="en-US" sz="2400" dirty="0"/>
              <a:t> </a:t>
            </a:r>
            <a:r>
              <a:rPr lang="en-US" sz="2400" dirty="0" err="1"/>
              <a:t>porros</a:t>
            </a:r>
            <a:endParaRPr lang="en-US" sz="2400" dirty="0"/>
          </a:p>
          <a:p>
            <a:pPr algn="just"/>
            <a:endParaRPr lang="en-US" sz="1200" dirty="0"/>
          </a:p>
          <a:p>
            <a:pPr algn="just"/>
            <a:endParaRPr lang="en-US" sz="1200" dirty="0"/>
          </a:p>
        </p:txBody>
      </p:sp>
      <p:pic>
        <p:nvPicPr>
          <p:cNvPr id="96" name="Imagen 95" descr="Imagen que contiene niño, joven, pequeño, vivo&#10;&#10;Descripción generada automáticamente">
            <a:extLst>
              <a:ext uri="{FF2B5EF4-FFF2-40B4-BE49-F238E27FC236}">
                <a16:creationId xmlns:a16="http://schemas.microsoft.com/office/drawing/2014/main" id="{4A34072F-D45A-0857-1537-343A22AC8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2" y="841707"/>
            <a:ext cx="5738934" cy="4304201"/>
          </a:xfrm>
          <a:prstGeom prst="rect">
            <a:avLst/>
          </a:prstGeom>
        </p:spPr>
      </p:pic>
      <p:pic>
        <p:nvPicPr>
          <p:cNvPr id="58" name="Imagen 57" descr="Un hombre con la mano en la barbilla&#10;&#10;Descripción generada automáticamente con confianza baja">
            <a:extLst>
              <a:ext uri="{FF2B5EF4-FFF2-40B4-BE49-F238E27FC236}">
                <a16:creationId xmlns:a16="http://schemas.microsoft.com/office/drawing/2014/main" id="{80771448-C9ED-8B79-E4E7-5411C3E57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2" y="1291938"/>
            <a:ext cx="4898348" cy="3673761"/>
          </a:xfrm>
          <a:prstGeom prst="rect">
            <a:avLst/>
          </a:prstGeom>
        </p:spPr>
      </p:pic>
      <p:grpSp>
        <p:nvGrpSpPr>
          <p:cNvPr id="94" name="Grupo 93">
            <a:extLst>
              <a:ext uri="{FF2B5EF4-FFF2-40B4-BE49-F238E27FC236}">
                <a16:creationId xmlns:a16="http://schemas.microsoft.com/office/drawing/2014/main" id="{22F20619-07B3-A21E-449F-57FF9F7C527C}"/>
              </a:ext>
            </a:extLst>
          </p:cNvPr>
          <p:cNvGrpSpPr/>
          <p:nvPr/>
        </p:nvGrpSpPr>
        <p:grpSpPr>
          <a:xfrm>
            <a:off x="6273802" y="266700"/>
            <a:ext cx="6049489" cy="6833091"/>
            <a:chOff x="6455452" y="0"/>
            <a:chExt cx="5867839" cy="6833091"/>
          </a:xfrm>
        </p:grpSpPr>
        <p:pic>
          <p:nvPicPr>
            <p:cNvPr id="89" name="Imagen 88" descr="Hombre acostado en un sillón&#10;&#10;Descripción generada automáticamente">
              <a:extLst>
                <a:ext uri="{FF2B5EF4-FFF2-40B4-BE49-F238E27FC236}">
                  <a16:creationId xmlns:a16="http://schemas.microsoft.com/office/drawing/2014/main" id="{6F3D22CF-4114-A484-A4AB-24F9143B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452" y="1"/>
              <a:ext cx="3196550" cy="6833090"/>
            </a:xfrm>
            <a:prstGeom prst="rect">
              <a:avLst/>
            </a:prstGeom>
          </p:spPr>
        </p:pic>
        <p:pic>
          <p:nvPicPr>
            <p:cNvPr id="91" name="Imagen 90" descr="Mujer con la mano en la cara&#10;&#10;Descripción generada automáticamente con confianza baja">
              <a:extLst>
                <a:ext uri="{FF2B5EF4-FFF2-40B4-BE49-F238E27FC236}">
                  <a16:creationId xmlns:a16="http://schemas.microsoft.com/office/drawing/2014/main" id="{59F12324-45B6-0044-F28E-4899FAFF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541" y="2546849"/>
              <a:ext cx="2952750" cy="3937000"/>
            </a:xfrm>
            <a:prstGeom prst="rect">
              <a:avLst/>
            </a:prstGeom>
          </p:spPr>
        </p:pic>
        <p:pic>
          <p:nvPicPr>
            <p:cNvPr id="93" name="Imagen 92" descr="Hombre sentado en una silla&#10;&#10;Descripción generada automáticamente con confianza media">
              <a:extLst>
                <a:ext uri="{FF2B5EF4-FFF2-40B4-BE49-F238E27FC236}">
                  <a16:creationId xmlns:a16="http://schemas.microsoft.com/office/drawing/2014/main" id="{3837A4D4-C8FD-B647-D159-8A47AA5CF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540" y="0"/>
              <a:ext cx="2821459" cy="3189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0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8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1EE77D-1704-478C-9730-46B6A31D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ACTUALIDAD</a:t>
            </a:r>
            <a:endParaRPr lang="en-US" dirty="0"/>
          </a:p>
        </p:txBody>
      </p:sp>
      <p:sp>
        <p:nvSpPr>
          <p:cNvPr id="97" name="TextBox 47">
            <a:extLst>
              <a:ext uri="{FF2B5EF4-FFF2-40B4-BE49-F238E27FC236}">
                <a16:creationId xmlns:a16="http://schemas.microsoft.com/office/drawing/2014/main" id="{6815614E-BA25-4855-9F2E-4FA5E9851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205" y="1940859"/>
            <a:ext cx="4205554" cy="71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1200" dirty="0">
                <a:latin typeface="+mn-lt"/>
              </a:rPr>
              <a:t>Disque se va del canal de </a:t>
            </a:r>
            <a:r>
              <a:rPr lang="es-CO" sz="1200" dirty="0" err="1">
                <a:latin typeface="+mn-lt"/>
              </a:rPr>
              <a:t>discord</a:t>
            </a:r>
            <a:r>
              <a:rPr lang="es-CO" sz="1200" dirty="0">
                <a:latin typeface="+mn-lt"/>
              </a:rPr>
              <a:t> con su flaca con mentiras y engaños.</a:t>
            </a:r>
          </a:p>
          <a:p>
            <a:pPr>
              <a:lnSpc>
                <a:spcPct val="110000"/>
              </a:lnSpc>
            </a:pPr>
            <a:endParaRPr lang="en-US" altLang="es-MX" sz="1200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9" name="TextBox 47">
            <a:extLst>
              <a:ext uri="{FF2B5EF4-FFF2-40B4-BE49-F238E27FC236}">
                <a16:creationId xmlns:a16="http://schemas.microsoft.com/office/drawing/2014/main" id="{0724BD61-C150-42F4-8B1C-B45E183CD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205" y="3027796"/>
            <a:ext cx="4214793" cy="50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1200" dirty="0">
                <a:latin typeface="+mn-lt"/>
              </a:rPr>
              <a:t>No recogió mi media</a:t>
            </a:r>
          </a:p>
          <a:p>
            <a:pPr>
              <a:lnSpc>
                <a:spcPct val="110000"/>
              </a:lnSpc>
            </a:pPr>
            <a:endParaRPr lang="en-US" altLang="es-MX" sz="1200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100" name="TextBox 47">
            <a:extLst>
              <a:ext uri="{FF2B5EF4-FFF2-40B4-BE49-F238E27FC236}">
                <a16:creationId xmlns:a16="http://schemas.microsoft.com/office/drawing/2014/main" id="{784D7552-72CD-49F7-8719-728874C95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205" y="4676429"/>
            <a:ext cx="4354496" cy="71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10" tIns="54855" rIns="109710" bIns="54855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1200" dirty="0">
                <a:latin typeface="+mn-lt"/>
              </a:rPr>
              <a:t>Llora como perra para no salir en una foto con su herramienta representativa</a:t>
            </a:r>
          </a:p>
          <a:p>
            <a:pPr>
              <a:lnSpc>
                <a:spcPct val="110000"/>
              </a:lnSpc>
            </a:pPr>
            <a:endParaRPr lang="en-US" altLang="es-MX" sz="1200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2A2F8F-CCC7-4E95-8A99-34C748724AB1}"/>
              </a:ext>
            </a:extLst>
          </p:cNvPr>
          <p:cNvSpPr/>
          <p:nvPr/>
        </p:nvSpPr>
        <p:spPr>
          <a:xfrm>
            <a:off x="575354" y="1522012"/>
            <a:ext cx="4123643" cy="406737"/>
          </a:xfrm>
          <a:prstGeom prst="rect">
            <a:avLst/>
          </a:prstGeom>
          <a:solidFill>
            <a:srgbClr val="E71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KAGÓN MENTIROSO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016286-1A2E-4D03-A296-FC3209B0C593}"/>
              </a:ext>
            </a:extLst>
          </p:cNvPr>
          <p:cNvSpPr/>
          <p:nvPr/>
        </p:nvSpPr>
        <p:spPr>
          <a:xfrm>
            <a:off x="575178" y="2621058"/>
            <a:ext cx="4123820" cy="406737"/>
          </a:xfrm>
          <a:prstGeom prst="rect">
            <a:avLst/>
          </a:prstGeom>
          <a:solidFill>
            <a:srgbClr val="14A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 CUMPLE SUS PROMESAS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6BFDEEB-E0F5-4C92-AADE-1C0B43E80D55}"/>
              </a:ext>
            </a:extLst>
          </p:cNvPr>
          <p:cNvSpPr/>
          <p:nvPr/>
        </p:nvSpPr>
        <p:spPr>
          <a:xfrm>
            <a:off x="575355" y="3501133"/>
            <a:ext cx="4123644" cy="410467"/>
          </a:xfrm>
          <a:prstGeom prst="rect">
            <a:avLst/>
          </a:prstGeom>
          <a:solidFill>
            <a:srgbClr val="7BA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DROGADICTO Y BORRACHO DE MIERDA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158A2CC-3854-4EB0-9188-071627F74764}"/>
              </a:ext>
            </a:extLst>
          </p:cNvPr>
          <p:cNvSpPr/>
          <p:nvPr/>
        </p:nvSpPr>
        <p:spPr>
          <a:xfrm>
            <a:off x="575354" y="4102710"/>
            <a:ext cx="4123645" cy="506915"/>
          </a:xfrm>
          <a:prstGeom prst="rect">
            <a:avLst/>
          </a:prstGeom>
          <a:solidFill>
            <a:srgbClr val="FF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 AVERG</a:t>
            </a:r>
            <a:r>
              <a:rPr lang="es-PE" dirty="0"/>
              <a:t>Ü</a:t>
            </a:r>
            <a:r>
              <a:rPr lang="en-US" dirty="0"/>
              <a:t>ENZA DE LO QUE ES</a:t>
            </a:r>
          </a:p>
        </p:txBody>
      </p:sp>
      <p:pic>
        <p:nvPicPr>
          <p:cNvPr id="6146" name="Picture 2" descr="Rompiste el corazón de la pulga | Memes, Memes divertidos, Memes graciosos">
            <a:extLst>
              <a:ext uri="{FF2B5EF4-FFF2-40B4-BE49-F238E27FC236}">
                <a16:creationId xmlns:a16="http://schemas.microsoft.com/office/drawing/2014/main" id="{B6E55B4B-CE01-64E1-D083-6D8C4A8F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2106212"/>
            <a:ext cx="4572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cesta, interior, silla, tabla&#10;&#10;Descripción generada automáticamente">
            <a:extLst>
              <a:ext uri="{FF2B5EF4-FFF2-40B4-BE49-F238E27FC236}">
                <a16:creationId xmlns:a16="http://schemas.microsoft.com/office/drawing/2014/main" id="{4968E945-1074-421C-769B-1354411854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5" r="4546" b="19231"/>
          <a:stretch/>
        </p:blipFill>
        <p:spPr>
          <a:xfrm>
            <a:off x="6213760" y="1662997"/>
            <a:ext cx="4581240" cy="5106104"/>
          </a:xfrm>
          <a:prstGeom prst="rect">
            <a:avLst/>
          </a:prstGeom>
        </p:spPr>
      </p:pic>
      <p:pic>
        <p:nvPicPr>
          <p:cNvPr id="4" name="VID_20221112_041545">
            <a:hlinkClick r:id="" action="ppaction://media"/>
            <a:extLst>
              <a:ext uri="{FF2B5EF4-FFF2-40B4-BE49-F238E27FC236}">
                <a16:creationId xmlns:a16="http://schemas.microsoft.com/office/drawing/2014/main" id="{8BCF4F6C-80D4-4B69-792B-E0DFF71C8A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99.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6023" y="2028715"/>
            <a:ext cx="6530622" cy="36734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AE343D2-83E2-4DEA-5181-37F9BED6BAEF}"/>
              </a:ext>
            </a:extLst>
          </p:cNvPr>
          <p:cNvSpPr txBox="1"/>
          <p:nvPr/>
        </p:nvSpPr>
        <p:spPr>
          <a:xfrm>
            <a:off x="4929674" y="1535966"/>
            <a:ext cx="6896100" cy="550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8800" dirty="0"/>
              <a:t>¿HACE FALTA QUE ADJUNTE FOTO DE ESTO?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D328559-3717-01E8-9DFB-8423543CAC4B}"/>
              </a:ext>
            </a:extLst>
          </p:cNvPr>
          <p:cNvGrpSpPr/>
          <p:nvPr/>
        </p:nvGrpSpPr>
        <p:grpSpPr>
          <a:xfrm>
            <a:off x="4840814" y="1358166"/>
            <a:ext cx="7427665" cy="5509200"/>
            <a:chOff x="4840814" y="1535966"/>
            <a:chExt cx="7427665" cy="5509200"/>
          </a:xfrm>
        </p:grpSpPr>
        <p:pic>
          <p:nvPicPr>
            <p:cNvPr id="8" name="Imagen 7" descr="Un grupo de personas con vino en la mano&#10;&#10;Descripción generada automáticamente">
              <a:extLst>
                <a:ext uri="{FF2B5EF4-FFF2-40B4-BE49-F238E27FC236}">
                  <a16:creationId xmlns:a16="http://schemas.microsoft.com/office/drawing/2014/main" id="{3F7E11F3-B453-10F7-8DAC-9591EB69B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814" y="1535966"/>
              <a:ext cx="7427665" cy="5509200"/>
            </a:xfrm>
            <a:prstGeom prst="rect">
              <a:avLst/>
            </a:prstGeom>
          </p:spPr>
        </p:pic>
        <p:sp>
          <p:nvSpPr>
            <p:cNvPr id="11" name="Triángulo isósceles 10">
              <a:extLst>
                <a:ext uri="{FF2B5EF4-FFF2-40B4-BE49-F238E27FC236}">
                  <a16:creationId xmlns:a16="http://schemas.microsoft.com/office/drawing/2014/main" id="{D30A6D38-4099-5165-AF6D-AE90323AB832}"/>
                </a:ext>
              </a:extLst>
            </p:cNvPr>
            <p:cNvSpPr/>
            <p:nvPr/>
          </p:nvSpPr>
          <p:spPr>
            <a:xfrm rot="5400000">
              <a:off x="6201059" y="3072338"/>
              <a:ext cx="774700" cy="65633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84E934C1-2F97-32E1-73C9-10D0A9560A1C}"/>
                </a:ext>
              </a:extLst>
            </p:cNvPr>
            <p:cNvSpPr/>
            <p:nvPr/>
          </p:nvSpPr>
          <p:spPr>
            <a:xfrm rot="10800000">
              <a:off x="7485145" y="3202568"/>
              <a:ext cx="774700" cy="656333"/>
            </a:xfrm>
            <a:prstGeom prst="triangle">
              <a:avLst>
                <a:gd name="adj" fmla="val 544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Triángulo isósceles 22">
              <a:extLst>
                <a:ext uri="{FF2B5EF4-FFF2-40B4-BE49-F238E27FC236}">
                  <a16:creationId xmlns:a16="http://schemas.microsoft.com/office/drawing/2014/main" id="{71541E37-BFDF-B732-376E-440FFCDD5B42}"/>
                </a:ext>
              </a:extLst>
            </p:cNvPr>
            <p:cNvSpPr/>
            <p:nvPr/>
          </p:nvSpPr>
          <p:spPr>
            <a:xfrm rot="10800000">
              <a:off x="8747289" y="3240120"/>
              <a:ext cx="774700" cy="656333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Diagrama de flujo: proceso alternativo 9">
              <a:extLst>
                <a:ext uri="{FF2B5EF4-FFF2-40B4-BE49-F238E27FC236}">
                  <a16:creationId xmlns:a16="http://schemas.microsoft.com/office/drawing/2014/main" id="{03C7E24B-8FE4-02A6-B90F-8500FA78D1B5}"/>
                </a:ext>
              </a:extLst>
            </p:cNvPr>
            <p:cNvSpPr/>
            <p:nvPr/>
          </p:nvSpPr>
          <p:spPr>
            <a:xfrm>
              <a:off x="5260172" y="1561262"/>
              <a:ext cx="5534828" cy="1867738"/>
            </a:xfrm>
            <a:prstGeom prst="flowChartAlternateProcess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/>
                <a:t>LLORÓN DE MIERDA SI TE AVERGÜENZA MOSTRAR TU PORRO ENTONCES DEJA LA DROGA P RCDTRPTSM MADRE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86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>
                <p:cTn id="8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97" grpId="0"/>
      <p:bldP spid="99" grpId="0"/>
      <p:bldP spid="100" grpId="0"/>
      <p:bldP spid="22" grpId="0" animBg="1"/>
      <p:bldP spid="104" grpId="0" animBg="1"/>
      <p:bldP spid="105" grpId="0" animBg="1"/>
      <p:bldP spid="106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9BEFF0-9544-4580-B2FD-1961C8EF0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75100" cy="679904"/>
          </a:xfrm>
        </p:spPr>
        <p:txBody>
          <a:bodyPr/>
          <a:lstStyle/>
          <a:p>
            <a:r>
              <a:rPr lang="es-CO" dirty="0"/>
              <a:t>CONCLUSIONES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20C12B9-E74D-EC16-0E30-095D45D37361}"/>
              </a:ext>
            </a:extLst>
          </p:cNvPr>
          <p:cNvSpPr txBox="1"/>
          <p:nvPr/>
        </p:nvSpPr>
        <p:spPr>
          <a:xfrm>
            <a:off x="625896" y="1191490"/>
            <a:ext cx="9559504" cy="275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s-PE" dirty="0"/>
              <a:t>Todos ustedes son malas influencias para mí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s-PE" dirty="0"/>
              <a:t>Alexis siempre será la perra de Juan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s-PE" dirty="0"/>
              <a:t>Alexis es pata, pero por debajo de Daniel y Juan.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s-PE" dirty="0"/>
              <a:t>Si un narizón como yo hace </a:t>
            </a:r>
            <a:r>
              <a:rPr lang="es-PE" i="1" dirty="0" err="1"/>
              <a:t>body</a:t>
            </a:r>
            <a:r>
              <a:rPr lang="es-PE" i="1" dirty="0"/>
              <a:t> </a:t>
            </a:r>
            <a:r>
              <a:rPr lang="es-PE" i="1" dirty="0" err="1"/>
              <a:t>shaming</a:t>
            </a:r>
            <a:r>
              <a:rPr lang="es-PE" i="1" dirty="0"/>
              <a:t> </a:t>
            </a:r>
            <a:r>
              <a:rPr lang="es-PE" dirty="0"/>
              <a:t>de tu nariz, es válido?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567414-C895-5C9D-3493-BF9B6B5FA605}"/>
              </a:ext>
            </a:extLst>
          </p:cNvPr>
          <p:cNvSpPr txBox="1"/>
          <p:nvPr/>
        </p:nvSpPr>
        <p:spPr>
          <a:xfrm>
            <a:off x="625896" y="4221002"/>
            <a:ext cx="642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dirty="0"/>
              <a:t>Alexis era </a:t>
            </a:r>
            <a:r>
              <a:rPr lang="es-PE" dirty="0" err="1"/>
              <a:t>webón</a:t>
            </a:r>
            <a:r>
              <a:rPr lang="es-PE" dirty="0"/>
              <a:t> desde que lo conocí, y ahora con la droga es aún más </a:t>
            </a:r>
            <a:r>
              <a:rPr lang="es-PE" dirty="0" err="1"/>
              <a:t>webón</a:t>
            </a:r>
            <a:r>
              <a:rPr lang="es-PE" dirty="0"/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778480-436B-1963-350E-B75DEC85A86E}"/>
              </a:ext>
            </a:extLst>
          </p:cNvPr>
          <p:cNvSpPr txBox="1"/>
          <p:nvPr/>
        </p:nvSpPr>
        <p:spPr>
          <a:xfrm>
            <a:off x="625896" y="4703602"/>
            <a:ext cx="9559504" cy="67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s-PE" dirty="0"/>
              <a:t>Al </a:t>
            </a:r>
            <a:r>
              <a:rPr lang="es-PE" dirty="0" err="1"/>
              <a:t>csmre</a:t>
            </a:r>
            <a:r>
              <a:rPr lang="es-PE" dirty="0"/>
              <a:t> de Daniel le funcionó la cábala del 2022</a:t>
            </a:r>
          </a:p>
        </p:txBody>
      </p:sp>
      <p:pic>
        <p:nvPicPr>
          <p:cNvPr id="30" name="Imagen 29" descr="Una persona con los brazos abiertos&#10;&#10;Descripción generada automáticamente con confianza baja">
            <a:extLst>
              <a:ext uri="{FF2B5EF4-FFF2-40B4-BE49-F238E27FC236}">
                <a16:creationId xmlns:a16="http://schemas.microsoft.com/office/drawing/2014/main" id="{46EC18D1-4C3F-9450-25D9-3D902A280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909196"/>
            <a:ext cx="6858000" cy="5143500"/>
          </a:xfrm>
          <a:prstGeom prst="rect">
            <a:avLst/>
          </a:prstGeom>
        </p:spPr>
      </p:pic>
      <p:pic>
        <p:nvPicPr>
          <p:cNvPr id="23" name="Imagen 22" descr="Imagen que contiene persona, tabla, taza, hombre&#10;&#10;Descripción generada automáticamente">
            <a:extLst>
              <a:ext uri="{FF2B5EF4-FFF2-40B4-BE49-F238E27FC236}">
                <a16:creationId xmlns:a16="http://schemas.microsoft.com/office/drawing/2014/main" id="{3502FC8B-B3AC-9565-F968-D0114FDDD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603</Words>
  <Application>Microsoft Office PowerPoint</Application>
  <PresentationFormat>Panorámica</PresentationFormat>
  <Paragraphs>72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Lato Bold</vt:lpstr>
      <vt:lpstr>Raleway Regular</vt:lpstr>
      <vt:lpstr>Roboto</vt:lpstr>
      <vt:lpstr>Office Theme</vt:lpstr>
      <vt:lpstr>Presentación de PowerPoint</vt:lpstr>
      <vt:lpstr>Presentación de PowerPoint</vt:lpstr>
      <vt:lpstr>BIOGRAFÍA</vt:lpstr>
      <vt:lpstr>ANTECEDENTES</vt:lpstr>
      <vt:lpstr>ANTECEDENTES</vt:lpstr>
      <vt:lpstr>¿QUÉ PASÓ?</vt:lpstr>
      <vt:lpstr>Ahora sí los motivos reales</vt:lpstr>
      <vt:lpstr>ACTUALIDAD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Jolie Nayibe Serrano</dc:creator>
  <cp:lastModifiedBy>Carlos Enrique Bedregal Vizcardo</cp:lastModifiedBy>
  <cp:revision>81</cp:revision>
  <dcterms:created xsi:type="dcterms:W3CDTF">2020-04-22T15:34:04Z</dcterms:created>
  <dcterms:modified xsi:type="dcterms:W3CDTF">2023-01-07T01:33:17Z</dcterms:modified>
</cp:coreProperties>
</file>